
<file path=[Content_Types].xml><?xml version="1.0" encoding="utf-8"?>
<Types xmlns="http://schemas.openxmlformats.org/package/2006/content-types">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15" r:id="rId3"/>
    <p:sldId id="270" r:id="rId5"/>
    <p:sldId id="271" r:id="rId6"/>
    <p:sldId id="273" r:id="rId7"/>
    <p:sldId id="274" r:id="rId8"/>
    <p:sldId id="312" r:id="rId9"/>
    <p:sldId id="275" r:id="rId10"/>
    <p:sldId id="276" r:id="rId11"/>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3" userDrawn="1">
          <p15:clr>
            <a:srgbClr val="A4A3A4"/>
          </p15:clr>
        </p15:guide>
        <p15:guide id="2" pos="383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李秦岭" initials="LQ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7C913"/>
    <a:srgbClr val="0409CA"/>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073"/>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88.xml"/><Relationship Id="rId15" Type="http://schemas.openxmlformats.org/officeDocument/2006/relationships/commentAuthors" Target="commentAuthors.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2703BB-6236-4DED-A6CB-FFA59D9A4D00}"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空白">
    <p:bg>
      <p:bgRef idx="1003">
        <a:schemeClr val="bg1"/>
      </p:bgRef>
    </p:bg>
    <p:spTree>
      <p:nvGrpSpPr>
        <p:cNvPr id="1" name=""/>
        <p:cNvGrpSpPr/>
        <p:nvPr/>
      </p:nvGrpSpPr>
      <p:grpSpPr>
        <a:xfrm>
          <a:off x="0" y="0"/>
          <a:ext cx="0" cy="0"/>
          <a:chOff x="0" y="0"/>
          <a:chExt cx="0" cy="0"/>
        </a:xfrm>
      </p:grpSpPr>
      <p:sp>
        <p:nvSpPr>
          <p:cNvPr id="3" name="圆角矩形 2"/>
          <p:cNvSpPr/>
          <p:nvPr userDrawn="1"/>
        </p:nvSpPr>
        <p:spPr bwMode="auto">
          <a:xfrm>
            <a:off x="25400" y="139701"/>
            <a:ext cx="12132000" cy="900000"/>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矩形 5"/>
          <p:cNvSpPr/>
          <p:nvPr userDrawn="1"/>
        </p:nvSpPr>
        <p:spPr>
          <a:xfrm>
            <a:off x="0" y="6675410"/>
            <a:ext cx="10049854" cy="45719"/>
          </a:xfrm>
          <a:prstGeom prst="rect">
            <a:avLst/>
          </a:prstGeom>
          <a:gradFill flip="none" rotWithShape="1">
            <a:gsLst>
              <a:gs pos="0">
                <a:srgbClr val="A22700"/>
              </a:gs>
              <a:gs pos="58000">
                <a:schemeClr val="bg2">
                  <a:lumMod val="50000"/>
                </a:schemeClr>
              </a:gs>
              <a:gs pos="100000">
                <a:schemeClr val="bg2">
                  <a:lumMod val="9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81487" y="6169142"/>
            <a:ext cx="1924967" cy="542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内容占位符 10"/>
          <p:cNvSpPr>
            <a:spLocks noGrp="1"/>
          </p:cNvSpPr>
          <p:nvPr>
            <p:ph sz="quarter" idx="10" hasCustomPrompt="1"/>
          </p:nvPr>
        </p:nvSpPr>
        <p:spPr>
          <a:xfrm>
            <a:off x="231410" y="328350"/>
            <a:ext cx="11568374" cy="598902"/>
          </a:xfrm>
        </p:spPr>
        <p:txBody>
          <a:bodyPr anchor="ctr">
            <a:normAutofit/>
          </a:bodyPr>
          <a:lstStyle>
            <a:lvl1pPr marL="0" indent="0" algn="l" defTabSz="914400" rtl="0" eaLnBrk="1" latinLnBrk="0" hangingPunct="1">
              <a:buNone/>
              <a:defRPr lang="zh-CN" altLang="en-US" sz="3600" b="1" kern="1200" dirty="0" smtClean="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defRPr>
            </a:lvl1pPr>
          </a:lstStyle>
          <a:p>
            <a:pPr lvl="0"/>
            <a:r>
              <a:rPr lang="zh-CN" altLang="en-US" dirty="0"/>
              <a:t>编辑母版文本样式</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tags" Target="../tags/tag62.xml"/><Relationship Id="rId18" Type="http://schemas.openxmlformats.org/officeDocument/2006/relationships/tags" Target="../tags/tag61.xml"/><Relationship Id="rId17" Type="http://schemas.openxmlformats.org/officeDocument/2006/relationships/tags" Target="../tags/tag60.xml"/><Relationship Id="rId16" Type="http://schemas.openxmlformats.org/officeDocument/2006/relationships/tags" Target="../tags/tag59.xml"/><Relationship Id="rId15" Type="http://schemas.openxmlformats.org/officeDocument/2006/relationships/tags" Target="../tags/tag58.xml"/><Relationship Id="rId14" Type="http://schemas.openxmlformats.org/officeDocument/2006/relationships/tags" Target="../tags/tag57.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9"/>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9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9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9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9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7.xml"/><Relationship Id="rId4" Type="http://schemas.openxmlformats.org/officeDocument/2006/relationships/image" Target="../media/image5.png"/><Relationship Id="rId3" Type="http://schemas.microsoft.com/office/2007/relationships/hdphoto" Target="../media/image4.wdp"/><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tags" Target="../tags/tag63.xml"/><Relationship Id="rId2" Type="http://schemas.openxmlformats.org/officeDocument/2006/relationships/image" Target="../media/image7.png"/><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9" Type="http://schemas.openxmlformats.org/officeDocument/2006/relationships/tags" Target="../tags/tag71.xml"/><Relationship Id="rId8" Type="http://schemas.openxmlformats.org/officeDocument/2006/relationships/tags" Target="../tags/tag70.xml"/><Relationship Id="rId7" Type="http://schemas.openxmlformats.org/officeDocument/2006/relationships/tags" Target="../tags/tag69.xml"/><Relationship Id="rId6" Type="http://schemas.openxmlformats.org/officeDocument/2006/relationships/tags" Target="../tags/tag68.xml"/><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3" Type="http://schemas.openxmlformats.org/officeDocument/2006/relationships/slideLayout" Target="../slideLayouts/slideLayout13.xml"/><Relationship Id="rId22" Type="http://schemas.openxmlformats.org/officeDocument/2006/relationships/tags" Target="../tags/tag83.xml"/><Relationship Id="rId21" Type="http://schemas.openxmlformats.org/officeDocument/2006/relationships/image" Target="../media/image8.png"/><Relationship Id="rId20" Type="http://schemas.openxmlformats.org/officeDocument/2006/relationships/tags" Target="../tags/tag82.xml"/><Relationship Id="rId2" Type="http://schemas.openxmlformats.org/officeDocument/2006/relationships/tags" Target="../tags/tag64.xml"/><Relationship Id="rId19" Type="http://schemas.openxmlformats.org/officeDocument/2006/relationships/tags" Target="../tags/tag81.xml"/><Relationship Id="rId18" Type="http://schemas.openxmlformats.org/officeDocument/2006/relationships/tags" Target="../tags/tag80.xml"/><Relationship Id="rId17" Type="http://schemas.openxmlformats.org/officeDocument/2006/relationships/tags" Target="../tags/tag79.xml"/><Relationship Id="rId16" Type="http://schemas.openxmlformats.org/officeDocument/2006/relationships/tags" Target="../tags/tag78.xml"/><Relationship Id="rId15" Type="http://schemas.openxmlformats.org/officeDocument/2006/relationships/tags" Target="../tags/tag77.xml"/><Relationship Id="rId14" Type="http://schemas.openxmlformats.org/officeDocument/2006/relationships/tags" Target="../tags/tag76.xml"/><Relationship Id="rId13" Type="http://schemas.openxmlformats.org/officeDocument/2006/relationships/tags" Target="../tags/tag75.xml"/><Relationship Id="rId12" Type="http://schemas.openxmlformats.org/officeDocument/2006/relationships/tags" Target="../tags/tag74.xml"/><Relationship Id="rId11" Type="http://schemas.openxmlformats.org/officeDocument/2006/relationships/tags" Target="../tags/tag73.xml"/><Relationship Id="rId10" Type="http://schemas.openxmlformats.org/officeDocument/2006/relationships/tags" Target="../tags/tag72.xml"/><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tags" Target="../tags/tag84.xml"/><Relationship Id="rId2" Type="http://schemas.openxmlformats.org/officeDocument/2006/relationships/image" Target="../media/image6.png"/><Relationship Id="rId1" Type="http://schemas.openxmlformats.org/officeDocument/2006/relationships/image" Target="../media/image9.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tags" Target="../tags/tag85.xml"/><Relationship Id="rId2" Type="http://schemas.openxmlformats.org/officeDocument/2006/relationships/image" Target="../media/image6.png"/><Relationship Id="rId1" Type="http://schemas.openxmlformats.org/officeDocument/2006/relationships/image" Target="../media/image9.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tags" Target="../tags/tag86.xml"/><Relationship Id="rId2" Type="http://schemas.openxmlformats.org/officeDocument/2006/relationships/image" Target="../media/image6.png"/><Relationship Id="rId1"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87.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 y="4641850"/>
            <a:ext cx="12193495" cy="2228850"/>
            <a:chOff x="-1" y="4629150"/>
            <a:chExt cx="12193495" cy="2228850"/>
          </a:xfrm>
        </p:grpSpPr>
        <p:pic>
          <p:nvPicPr>
            <p:cNvPr id="6" name="Picture 1" descr="C:\Users\Administrator\AppData\Roaming\Tencent\Users\410358780\QQ\WinTemp\RichOle\C5VVWCB6LZHRT18J$SOFBAP.png"/>
            <p:cNvPicPr>
              <a:picLocks noChangeAspect="1" noChangeArrowheads="1"/>
            </p:cNvPicPr>
            <p:nvPr/>
          </p:nvPicPr>
          <p:blipFill rotWithShape="1">
            <a:blip r:embed="rId1">
              <a:extLst>
                <a:ext uri="{28A0092B-C50C-407E-A947-70E740481C1C}">
                  <a14:useLocalDpi xmlns:a14="http://schemas.microsoft.com/office/drawing/2010/main" val="0"/>
                </a:ext>
              </a:extLst>
            </a:blip>
            <a:srcRect l="12059" r="2015" b="3988"/>
            <a:stretch>
              <a:fillRect/>
            </a:stretch>
          </p:blipFill>
          <p:spPr bwMode="auto">
            <a:xfrm>
              <a:off x="6184900" y="4629150"/>
              <a:ext cx="6008594" cy="22288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C:\Users\Administrator\AppData\Roaming\Tencent\Users\410358780\QQ\WinTemp\RichOle\C5VVWCB6LZHRT18J$SOFBAP.png"/>
            <p:cNvPicPr>
              <a:picLocks noChangeAspect="1" noChangeArrowheads="1"/>
            </p:cNvPicPr>
            <p:nvPr/>
          </p:nvPicPr>
          <p:blipFill rotWithShape="1">
            <a:blip r:embed="rId1">
              <a:extLst>
                <a:ext uri="{28A0092B-C50C-407E-A947-70E740481C1C}">
                  <a14:useLocalDpi xmlns:a14="http://schemas.microsoft.com/office/drawing/2010/main" val="0"/>
                </a:ext>
              </a:extLst>
            </a:blip>
            <a:srcRect r="2015" b="3988"/>
            <a:stretch>
              <a:fillRect/>
            </a:stretch>
          </p:blipFill>
          <p:spPr bwMode="auto">
            <a:xfrm>
              <a:off x="-1" y="4629150"/>
              <a:ext cx="6851895" cy="2228850"/>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矩形 8"/>
          <p:cNvSpPr/>
          <p:nvPr/>
        </p:nvSpPr>
        <p:spPr>
          <a:xfrm>
            <a:off x="0" y="1930400"/>
            <a:ext cx="12204000" cy="280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0" y="1916113"/>
            <a:ext cx="12192000" cy="2713037"/>
          </a:xfrm>
          <a:prstGeom prst="rect">
            <a:avLst/>
          </a:prstGeom>
          <a:solidFill>
            <a:srgbClr val="A22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4855671" y="5418301"/>
            <a:ext cx="2480656" cy="553998"/>
          </a:xfrm>
          <a:prstGeom prst="rect">
            <a:avLst/>
          </a:prstGeom>
          <a:noFill/>
        </p:spPr>
        <p:txBody>
          <a:bodyPr wrap="square" rtlCol="0">
            <a:spAutoFit/>
          </a:bodyPr>
          <a:lstStyle/>
          <a:p>
            <a:pPr algn="ctr"/>
            <a:fld id="{064E853F-E15B-4C97-8177-B38D0EB52413}" type="datetime6">
              <a:rPr lang="zh-CN" altLang="en-US" sz="3000" b="1" smtClean="0">
                <a:latin typeface="微软雅黑" panose="020B0503020204020204" charset="-122"/>
                <a:ea typeface="微软雅黑" panose="020B0503020204020204" charset="-122"/>
              </a:rPr>
            </a:fld>
            <a:endParaRPr lang="zh-CN" altLang="en-US" sz="3000" b="1" dirty="0">
              <a:latin typeface="微软雅黑" panose="020B0503020204020204" charset="-122"/>
              <a:ea typeface="微软雅黑" panose="020B0503020204020204" charset="-122"/>
            </a:endParaRPr>
          </a:p>
        </p:txBody>
      </p:sp>
      <p:pic>
        <p:nvPicPr>
          <p:cNvPr id="10" name="Picture 2" descr="C:\Users\Administrator\Desktop\head.gif"/>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rcRect l="37679" r="20993" b="7383"/>
          <a:stretch>
            <a:fillRect/>
          </a:stretch>
        </p:blipFill>
        <p:spPr bwMode="auto">
          <a:xfrm>
            <a:off x="6190129" y="18768"/>
            <a:ext cx="6007100" cy="13462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9570" y="504036"/>
            <a:ext cx="2604048" cy="732176"/>
          </a:xfrm>
          <a:prstGeom prst="rect">
            <a:avLst/>
          </a:prstGeom>
        </p:spPr>
      </p:pic>
      <p:sp>
        <p:nvSpPr>
          <p:cNvPr id="12" name="矩形 11"/>
          <p:cNvSpPr/>
          <p:nvPr/>
        </p:nvSpPr>
        <p:spPr>
          <a:xfrm>
            <a:off x="173583" y="1616859"/>
            <a:ext cx="11846103" cy="3784600"/>
          </a:xfrm>
          <a:prstGeom prst="rect">
            <a:avLst/>
          </a:prstGeom>
        </p:spPr>
        <p:txBody>
          <a:bodyPr wrap="square">
            <a:spAutoFit/>
          </a:bodyPr>
          <a:lstStyle/>
          <a:p>
            <a:pPr algn="ctr">
              <a:lnSpc>
                <a:spcPct val="200000"/>
              </a:lnSpc>
            </a:pPr>
            <a:r>
              <a:rPr lang="en-US" altLang="zh-CN" sz="4800" b="1" dirty="0">
                <a:solidFill>
                  <a:schemeClr val="bg1"/>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a:t>
            </a:r>
            <a:r>
              <a:rPr lang="zh-CN" sz="4800" b="1"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rPr>
              <a:t>新工科</a:t>
            </a:r>
            <a:r>
              <a:rPr lang="en-US" altLang="zh-CN" sz="4800" b="1" dirty="0">
                <a:solidFill>
                  <a:schemeClr val="bg1"/>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a:t>
            </a:r>
            <a:r>
              <a:rPr lang="zh-CN" sz="4800" b="1"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rPr>
              <a:t>科创学院</a:t>
            </a:r>
            <a:r>
              <a:rPr lang="zh-CN" sz="4800" b="1" kern="0" spc="90" dirty="0">
                <a:solidFill>
                  <a:schemeClr val="bg1">
                    <a:alpha val="100000"/>
                  </a:schemeClr>
                </a:solidFill>
                <a:latin typeface="微软雅黑" panose="020B0503020204020204" charset="-122"/>
                <a:ea typeface="微软雅黑" panose="020B0503020204020204" charset="-122"/>
                <a:cs typeface="微软雅黑" panose="020B0503020204020204" charset="-122"/>
                <a:sym typeface="+mn-ea"/>
              </a:rPr>
              <a:t>项目制教学案例</a:t>
            </a:r>
            <a:endParaRPr lang="zh-CN" sz="4800" b="1" kern="0" spc="90" dirty="0">
              <a:solidFill>
                <a:schemeClr val="bg1">
                  <a:alpha val="100000"/>
                </a:schemeClr>
              </a:solidFill>
              <a:latin typeface="微软雅黑" panose="020B0503020204020204" charset="-122"/>
              <a:ea typeface="微软雅黑" panose="020B0503020204020204" charset="-122"/>
              <a:cs typeface="微软雅黑" panose="020B0503020204020204" charset="-122"/>
              <a:sym typeface="+mn-ea"/>
            </a:endParaRPr>
          </a:p>
          <a:p>
            <a:pPr algn="ctr">
              <a:lnSpc>
                <a:spcPct val="200000"/>
              </a:lnSpc>
            </a:pPr>
            <a:r>
              <a:rPr lang="zh-CN" sz="4800" b="1" kern="0" spc="90" dirty="0">
                <a:solidFill>
                  <a:schemeClr val="bg1">
                    <a:alpha val="100000"/>
                  </a:schemeClr>
                </a:solidFill>
                <a:latin typeface="微软雅黑" panose="020B0503020204020204" charset="-122"/>
                <a:ea typeface="微软雅黑" panose="020B0503020204020204" charset="-122"/>
                <a:cs typeface="微软雅黑" panose="020B0503020204020204" charset="-122"/>
                <a:sym typeface="+mn-ea"/>
              </a:rPr>
              <a:t>欧林工学院课程</a:t>
            </a:r>
            <a:endParaRPr lang="zh-CN" sz="4800" b="1"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a:p>
            <a:pPr algn="ctr">
              <a:lnSpc>
                <a:spcPct val="150000"/>
              </a:lnSpc>
            </a:pPr>
            <a:endParaRPr lang="zh-CN" altLang="en-US" sz="3200" b="1"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圆角矩形 5"/>
          <p:cNvSpPr/>
          <p:nvPr/>
        </p:nvSpPr>
        <p:spPr>
          <a:xfrm>
            <a:off x="4017010" y="5203825"/>
            <a:ext cx="6676390" cy="433070"/>
          </a:xfrm>
          <a:prstGeom prst="roundRect">
            <a:avLst>
              <a:gd name="adj" fmla="val 50000"/>
            </a:avLst>
          </a:prstGeom>
          <a:gradFill rotWithShape="1">
            <a:gsLst>
              <a:gs pos="0">
                <a:srgbClr val="F8F8F8"/>
              </a:gs>
              <a:gs pos="100000">
                <a:srgbClr val="F8F8F8">
                  <a:gamma/>
                  <a:shade val="76471"/>
                  <a:invGamma/>
                </a:srgbClr>
              </a:gs>
            </a:gsLst>
            <a:lin ang="5400000" scaled="1"/>
            <a:tileRect/>
          </a:gradFill>
          <a:ln w="19050" cap="flat" cmpd="sng">
            <a:solidFill>
              <a:srgbClr val="C0C0C0"/>
            </a:solidFill>
            <a:prstDash val="solid"/>
            <a:headEnd type="none" w="med" len="med"/>
            <a:tailEnd type="none" w="med" len="med"/>
          </a:ln>
          <a:effectLst>
            <a:outerShdw dist="53882" dir="2699999" algn="ctr" rotWithShape="0">
              <a:srgbClr val="292929">
                <a:alpha val="50000"/>
              </a:srgbClr>
            </a:outerShdw>
          </a:effectLst>
        </p:spPr>
        <p:txBody>
          <a:bodyPr/>
          <a:p>
            <a:endParaRPr lang="zh-CN" altLang="en-US"/>
          </a:p>
        </p:txBody>
      </p:sp>
      <p:sp>
        <p:nvSpPr>
          <p:cNvPr id="2" name="内容占位符 1"/>
          <p:cNvSpPr>
            <a:spLocks noGrp="1"/>
          </p:cNvSpPr>
          <p:nvPr>
            <p:ph sz="quarter" idx="10"/>
          </p:nvPr>
        </p:nvSpPr>
        <p:spPr>
          <a:xfrm>
            <a:off x="28210" y="267390"/>
            <a:ext cx="11568374" cy="598902"/>
          </a:xfrm>
        </p:spPr>
        <p:txBody>
          <a:bodyPr>
            <a:noAutofit/>
          </a:bodyPr>
          <a:p>
            <a:r>
              <a:rPr lang="en-US" altLang="zh-CN">
                <a:sym typeface="+mn-ea"/>
              </a:rPr>
              <a:t> </a:t>
            </a:r>
            <a:r>
              <a:rPr>
                <a:sym typeface="+mn-ea"/>
              </a:rPr>
              <a:t>项目制教学</a:t>
            </a:r>
            <a:r>
              <a:rPr kern="0" spc="90">
                <a:solidFill>
                  <a:schemeClr val="bg1">
                    <a:alpha val="100000"/>
                  </a:schemeClr>
                </a:solidFill>
                <a:cs typeface="微软雅黑" panose="020B0503020204020204" charset="-122"/>
                <a:sym typeface="+mn-ea"/>
              </a:rPr>
              <a:t>案例：课程</a:t>
            </a:r>
            <a:r>
              <a:rPr kern="0" spc="90">
                <a:solidFill>
                  <a:schemeClr val="bg1">
                    <a:alpha val="100000"/>
                  </a:schemeClr>
                </a:solidFill>
                <a:cs typeface="微软雅黑" panose="020B0503020204020204" charset="-122"/>
                <a:sym typeface="+mn-ea"/>
              </a:rPr>
              <a:t>概述</a:t>
            </a:r>
            <a:endParaRPr kern="0" spc="90">
              <a:solidFill>
                <a:schemeClr val="bg1">
                  <a:alpha val="100000"/>
                </a:schemeClr>
              </a:solidFill>
              <a:cs typeface="微软雅黑" panose="020B0503020204020204" charset="-122"/>
              <a:sym typeface="+mn-ea"/>
            </a:endParaRPr>
          </a:p>
        </p:txBody>
      </p:sp>
      <p:sp>
        <p:nvSpPr>
          <p:cNvPr id="474121" name="标题 474120"/>
          <p:cNvSpPr>
            <a:spLocks noGrp="1"/>
          </p:cNvSpPr>
          <p:nvPr>
            <p:ph type="title"/>
          </p:nvPr>
        </p:nvSpPr>
        <p:spPr>
          <a:xfrm>
            <a:off x="608400" y="1116400"/>
            <a:ext cx="10969200" cy="705600"/>
          </a:xfrm>
        </p:spPr>
        <p:txBody>
          <a:bodyPr anchor="ctr" anchorCtr="0">
            <a:normAutofit/>
          </a:bodyPr>
          <a:p>
            <a:r>
              <a:rPr lang="zh-CN" altLang="en-US" sz="3555" b="1">
                <a:latin typeface="微软雅黑" panose="020B0503020204020204" charset="-122"/>
                <a:ea typeface="微软雅黑" panose="020B0503020204020204" charset="-122"/>
              </a:rPr>
              <a:t>典型课程</a:t>
            </a:r>
            <a:r>
              <a:rPr lang="en-US" altLang="zh-CN" sz="3555" b="1">
                <a:latin typeface="微软雅黑" panose="020B0503020204020204" charset="-122"/>
                <a:ea typeface="微软雅黑" panose="020B0503020204020204" charset="-122"/>
              </a:rPr>
              <a:t> </a:t>
            </a:r>
            <a:r>
              <a:rPr lang="zh-CN" altLang="en-US" sz="3555" b="1">
                <a:latin typeface="微软雅黑" panose="020B0503020204020204" charset="-122"/>
                <a:ea typeface="微软雅黑" panose="020B0503020204020204" charset="-122"/>
              </a:rPr>
              <a:t>定量工程</a:t>
            </a:r>
            <a:r>
              <a:rPr lang="zh-CN" altLang="en-US" sz="3555" b="1">
                <a:latin typeface="微软雅黑" panose="020B0503020204020204" charset="-122"/>
                <a:ea typeface="微软雅黑" panose="020B0503020204020204" charset="-122"/>
              </a:rPr>
              <a:t>分析</a:t>
            </a:r>
            <a:endParaRPr lang="zh-CN" altLang="en-US" sz="3555" b="1">
              <a:latin typeface="微软雅黑" panose="020B0503020204020204" charset="-122"/>
              <a:ea typeface="微软雅黑" panose="020B0503020204020204" charset="-122"/>
            </a:endParaRPr>
          </a:p>
        </p:txBody>
      </p:sp>
      <p:sp>
        <p:nvSpPr>
          <p:cNvPr id="474148" name="直接连接符 474147"/>
          <p:cNvSpPr/>
          <p:nvPr/>
        </p:nvSpPr>
        <p:spPr>
          <a:xfrm flipV="1">
            <a:off x="3408998" y="3186748"/>
            <a:ext cx="608012" cy="0"/>
          </a:xfrm>
          <a:prstGeom prst="line">
            <a:avLst/>
          </a:prstGeom>
          <a:ln w="12700" cap="flat" cmpd="sng">
            <a:solidFill>
              <a:schemeClr val="tx1"/>
            </a:solidFill>
            <a:prstDash val="solid"/>
            <a:headEnd type="none" w="med" len="med"/>
            <a:tailEnd type="none" w="med" len="med"/>
          </a:ln>
        </p:spPr>
      </p:sp>
      <p:grpSp>
        <p:nvGrpSpPr>
          <p:cNvPr id="474151" name="组合 474150"/>
          <p:cNvGrpSpPr/>
          <p:nvPr/>
        </p:nvGrpSpPr>
        <p:grpSpPr>
          <a:xfrm>
            <a:off x="3135630" y="2065655"/>
            <a:ext cx="934720" cy="650240"/>
            <a:chOff x="1296" y="1538"/>
            <a:chExt cx="820" cy="522"/>
          </a:xfrm>
        </p:grpSpPr>
        <p:sp>
          <p:nvSpPr>
            <p:cNvPr id="474152" name="直接连接符 474151"/>
            <p:cNvSpPr/>
            <p:nvPr/>
          </p:nvSpPr>
          <p:spPr>
            <a:xfrm>
              <a:off x="1732" y="1538"/>
              <a:ext cx="384" cy="0"/>
            </a:xfrm>
            <a:prstGeom prst="line">
              <a:avLst/>
            </a:prstGeom>
            <a:ln w="12700" cap="flat" cmpd="sng">
              <a:solidFill>
                <a:schemeClr val="tx1"/>
              </a:solidFill>
              <a:prstDash val="solid"/>
              <a:headEnd type="none" w="med" len="med"/>
              <a:tailEnd type="none" w="med" len="med"/>
            </a:ln>
          </p:spPr>
        </p:sp>
        <p:sp>
          <p:nvSpPr>
            <p:cNvPr id="474153" name="直接连接符 474152"/>
            <p:cNvSpPr/>
            <p:nvPr/>
          </p:nvSpPr>
          <p:spPr>
            <a:xfrm flipV="1">
              <a:off x="1296" y="1538"/>
              <a:ext cx="436" cy="522"/>
            </a:xfrm>
            <a:prstGeom prst="line">
              <a:avLst/>
            </a:prstGeom>
            <a:ln w="12700" cap="flat" cmpd="sng">
              <a:solidFill>
                <a:schemeClr val="tx1"/>
              </a:solidFill>
              <a:prstDash val="solid"/>
              <a:headEnd type="none" w="med" len="med"/>
              <a:tailEnd type="none" w="med" len="med"/>
            </a:ln>
          </p:spPr>
        </p:sp>
      </p:grpSp>
      <p:grpSp>
        <p:nvGrpSpPr>
          <p:cNvPr id="474154" name="组合 474153"/>
          <p:cNvGrpSpPr/>
          <p:nvPr/>
        </p:nvGrpSpPr>
        <p:grpSpPr>
          <a:xfrm>
            <a:off x="2861310" y="4605655"/>
            <a:ext cx="1062355" cy="821055"/>
            <a:chOff x="1444" y="3218"/>
            <a:chExt cx="672" cy="192"/>
          </a:xfrm>
        </p:grpSpPr>
        <p:sp>
          <p:nvSpPr>
            <p:cNvPr id="474155" name="直接连接符 474154"/>
            <p:cNvSpPr/>
            <p:nvPr/>
          </p:nvSpPr>
          <p:spPr>
            <a:xfrm>
              <a:off x="1732" y="3410"/>
              <a:ext cx="384" cy="0"/>
            </a:xfrm>
            <a:prstGeom prst="line">
              <a:avLst/>
            </a:prstGeom>
            <a:ln w="12700" cap="flat" cmpd="sng">
              <a:solidFill>
                <a:schemeClr val="tx1"/>
              </a:solidFill>
              <a:prstDash val="solid"/>
              <a:headEnd type="none" w="med" len="med"/>
              <a:tailEnd type="none" w="med" len="med"/>
            </a:ln>
          </p:spPr>
        </p:sp>
        <p:sp>
          <p:nvSpPr>
            <p:cNvPr id="474156" name="直接连接符 474155"/>
            <p:cNvSpPr/>
            <p:nvPr/>
          </p:nvSpPr>
          <p:spPr>
            <a:xfrm>
              <a:off x="1444" y="3218"/>
              <a:ext cx="288" cy="192"/>
            </a:xfrm>
            <a:prstGeom prst="line">
              <a:avLst/>
            </a:prstGeom>
            <a:ln w="12700" cap="flat" cmpd="sng">
              <a:solidFill>
                <a:schemeClr val="tx1"/>
              </a:solidFill>
              <a:prstDash val="solid"/>
              <a:headEnd type="none" w="med" len="med"/>
              <a:tailEnd type="none" w="med" len="med"/>
            </a:ln>
          </p:spPr>
        </p:sp>
      </p:grpSp>
      <p:sp>
        <p:nvSpPr>
          <p:cNvPr id="474157" name="圆角矩形 474156"/>
          <p:cNvSpPr/>
          <p:nvPr/>
        </p:nvSpPr>
        <p:spPr>
          <a:xfrm>
            <a:off x="4070350" y="1850390"/>
            <a:ext cx="6617335" cy="433070"/>
          </a:xfrm>
          <a:prstGeom prst="roundRect">
            <a:avLst>
              <a:gd name="adj" fmla="val 50000"/>
            </a:avLst>
          </a:prstGeom>
          <a:gradFill rotWithShape="1">
            <a:gsLst>
              <a:gs pos="0">
                <a:srgbClr val="F8F8F8"/>
              </a:gs>
              <a:gs pos="100000">
                <a:srgbClr val="F8F8F8">
                  <a:gamma/>
                  <a:shade val="76471"/>
                  <a:invGamma/>
                </a:srgbClr>
              </a:gs>
            </a:gsLst>
            <a:lin ang="5400000" scaled="1"/>
            <a:tileRect/>
          </a:gradFill>
          <a:ln w="19050" cap="flat" cmpd="sng">
            <a:solidFill>
              <a:srgbClr val="C0C0C0"/>
            </a:solidFill>
            <a:prstDash val="solid"/>
            <a:headEnd type="none" w="med" len="med"/>
            <a:tailEnd type="none" w="med" len="med"/>
          </a:ln>
          <a:effectLst>
            <a:outerShdw dist="53882" dir="2699999" algn="ctr" rotWithShape="0">
              <a:srgbClr val="292929">
                <a:alpha val="50000"/>
              </a:srgbClr>
            </a:outerShdw>
          </a:effectLst>
        </p:spPr>
        <p:txBody>
          <a:bodyPr/>
          <a:p>
            <a:endParaRPr lang="zh-CN" altLang="en-US"/>
          </a:p>
        </p:txBody>
      </p:sp>
      <p:sp>
        <p:nvSpPr>
          <p:cNvPr id="474158" name="矩形 474157"/>
          <p:cNvSpPr/>
          <p:nvPr/>
        </p:nvSpPr>
        <p:spPr>
          <a:xfrm>
            <a:off x="4102100" y="1864360"/>
            <a:ext cx="6565900" cy="368300"/>
          </a:xfrm>
          <a:prstGeom prst="rect">
            <a:avLst/>
          </a:prstGeom>
          <a:noFill/>
          <a:ln w="9525">
            <a:noFill/>
          </a:ln>
        </p:spPr>
        <p:txBody>
          <a:bodyPr wrap="square" anchor="t" anchorCtr="0">
            <a:spAutoFit/>
          </a:bodyPr>
          <a:p>
            <a:pPr algn="ctr" eaLnBrk="0" hangingPunct="0"/>
            <a:r>
              <a:rPr lang="en-US" altLang="zh-CN" b="1">
                <a:solidFill>
                  <a:srgbClr val="FF0000"/>
                </a:solidFill>
                <a:latin typeface="微软雅黑" panose="020B0503020204020204" charset="-122"/>
                <a:ea typeface="微软雅黑" panose="020B0503020204020204" charset="-122"/>
              </a:rPr>
              <a:t>A prototype 16-credit two-semester course: 7 modules</a:t>
            </a:r>
            <a:endParaRPr lang="en-US" altLang="zh-CN" b="1">
              <a:solidFill>
                <a:srgbClr val="FF0000"/>
              </a:solidFill>
              <a:latin typeface="微软雅黑" panose="020B0503020204020204" charset="-122"/>
              <a:ea typeface="微软雅黑" panose="020B0503020204020204" charset="-122"/>
            </a:endParaRPr>
          </a:p>
        </p:txBody>
      </p:sp>
      <p:sp>
        <p:nvSpPr>
          <p:cNvPr id="474159" name="圆角矩形 474158"/>
          <p:cNvSpPr/>
          <p:nvPr/>
        </p:nvSpPr>
        <p:spPr>
          <a:xfrm>
            <a:off x="3992880" y="2393950"/>
            <a:ext cx="6701155" cy="1267460"/>
          </a:xfrm>
          <a:prstGeom prst="roundRect">
            <a:avLst>
              <a:gd name="adj" fmla="val 50000"/>
            </a:avLst>
          </a:prstGeom>
          <a:gradFill rotWithShape="1">
            <a:gsLst>
              <a:gs pos="0">
                <a:srgbClr val="F8F8F8"/>
              </a:gs>
              <a:gs pos="100000">
                <a:srgbClr val="F8F8F8">
                  <a:gamma/>
                  <a:shade val="76471"/>
                  <a:invGamma/>
                </a:srgbClr>
              </a:gs>
            </a:gsLst>
            <a:lin ang="5400000" scaled="1"/>
            <a:tileRect/>
          </a:gradFill>
          <a:ln w="19050" cap="flat" cmpd="sng">
            <a:solidFill>
              <a:srgbClr val="C0C0C0"/>
            </a:solidFill>
            <a:prstDash val="solid"/>
            <a:headEnd type="none" w="med" len="med"/>
            <a:tailEnd type="none" w="med" len="med"/>
          </a:ln>
          <a:effectLst>
            <a:outerShdw dist="53882" dir="2699999" algn="ctr" rotWithShape="0">
              <a:srgbClr val="292929">
                <a:alpha val="50000"/>
              </a:srgbClr>
            </a:outerShdw>
          </a:effectLst>
        </p:spPr>
        <p:txBody>
          <a:bodyPr/>
          <a:p>
            <a:endParaRPr lang="zh-CN" altLang="en-US"/>
          </a:p>
        </p:txBody>
      </p:sp>
      <p:sp>
        <p:nvSpPr>
          <p:cNvPr id="474160" name="矩形 474159"/>
          <p:cNvSpPr/>
          <p:nvPr/>
        </p:nvSpPr>
        <p:spPr>
          <a:xfrm>
            <a:off x="4322445" y="2593975"/>
            <a:ext cx="6209030" cy="922020"/>
          </a:xfrm>
          <a:prstGeom prst="rect">
            <a:avLst/>
          </a:prstGeom>
          <a:noFill/>
          <a:ln w="9525">
            <a:noFill/>
          </a:ln>
        </p:spPr>
        <p:txBody>
          <a:bodyPr wrap="square" anchor="t" anchorCtr="0">
            <a:spAutoFit/>
          </a:bodyPr>
          <a:p>
            <a:pPr algn="l" eaLnBrk="0" hangingPunct="0"/>
            <a:r>
              <a:rPr lang="en-US" altLang="zh-CN" b="1">
                <a:solidFill>
                  <a:srgbClr val="000000"/>
                </a:solidFill>
                <a:latin typeface="微软雅黑" panose="020B0503020204020204" charset="-122"/>
                <a:ea typeface="微软雅黑" panose="020B0503020204020204" charset="-122"/>
              </a:rPr>
              <a:t>A designated alternative for Multivariable Calculus, Linear Algebra, Differential Equations, and Signals and Systems or Dynamics</a:t>
            </a:r>
            <a:endParaRPr lang="en-US" altLang="zh-CN" b="1">
              <a:solidFill>
                <a:srgbClr val="000000"/>
              </a:solidFill>
              <a:latin typeface="微软雅黑" panose="020B0503020204020204" charset="-122"/>
              <a:ea typeface="微软雅黑" panose="020B0503020204020204" charset="-122"/>
            </a:endParaRPr>
          </a:p>
        </p:txBody>
      </p:sp>
      <p:sp>
        <p:nvSpPr>
          <p:cNvPr id="474163" name="椭圆 474162"/>
          <p:cNvSpPr/>
          <p:nvPr/>
        </p:nvSpPr>
        <p:spPr>
          <a:xfrm>
            <a:off x="3923983" y="1921828"/>
            <a:ext cx="203200" cy="201612"/>
          </a:xfrm>
          <a:prstGeom prst="ellipse">
            <a:avLst/>
          </a:prstGeom>
          <a:gradFill rotWithShape="1">
            <a:gsLst>
              <a:gs pos="0">
                <a:schemeClr val="accent1"/>
              </a:gs>
              <a:gs pos="100000">
                <a:schemeClr val="accent1">
                  <a:gamma/>
                  <a:shade val="66667"/>
                  <a:invGamma/>
                </a:schemeClr>
              </a:gs>
            </a:gsLst>
            <a:path path="shape">
              <a:fillToRect l="50000" t="50000" r="50000" b="50000"/>
            </a:path>
            <a:tileRect/>
          </a:gradFill>
          <a:ln w="19050" cap="flat" cmpd="sng">
            <a:solidFill>
              <a:srgbClr val="FFFFFF"/>
            </a:solidFill>
            <a:prstDash val="solid"/>
            <a:headEnd type="none" w="med" len="med"/>
            <a:tailEnd type="none" w="med" len="med"/>
          </a:ln>
          <a:effectLst>
            <a:outerShdw dist="63500" dir="2212193" algn="ctr" rotWithShape="0">
              <a:schemeClr val="bg2">
                <a:alpha val="50000"/>
              </a:schemeClr>
            </a:outerShdw>
          </a:effectLst>
        </p:spPr>
        <p:txBody>
          <a:bodyPr/>
          <a:p>
            <a:endParaRPr lang="zh-CN" altLang="en-US"/>
          </a:p>
        </p:txBody>
      </p:sp>
      <p:sp>
        <p:nvSpPr>
          <p:cNvPr id="474164" name="椭圆 474163"/>
          <p:cNvSpPr/>
          <p:nvPr/>
        </p:nvSpPr>
        <p:spPr>
          <a:xfrm>
            <a:off x="3911600" y="3088005"/>
            <a:ext cx="203200" cy="203200"/>
          </a:xfrm>
          <a:prstGeom prst="ellipse">
            <a:avLst/>
          </a:prstGeom>
          <a:gradFill rotWithShape="1">
            <a:gsLst>
              <a:gs pos="0">
                <a:schemeClr val="accent2"/>
              </a:gs>
              <a:gs pos="100000">
                <a:schemeClr val="accent2">
                  <a:gamma/>
                  <a:shade val="66667"/>
                  <a:invGamma/>
                </a:schemeClr>
              </a:gs>
            </a:gsLst>
            <a:path path="shape">
              <a:fillToRect l="50000" t="50000" r="50000" b="50000"/>
            </a:path>
            <a:tileRect/>
          </a:gradFill>
          <a:ln w="19050" cap="flat" cmpd="sng">
            <a:solidFill>
              <a:srgbClr val="FFFFFF"/>
            </a:solidFill>
            <a:prstDash val="solid"/>
            <a:headEnd type="none" w="med" len="med"/>
            <a:tailEnd type="none" w="med" len="med"/>
          </a:ln>
          <a:effectLst>
            <a:outerShdw dist="63500" dir="2212193" algn="ctr" rotWithShape="0">
              <a:schemeClr val="bg2">
                <a:alpha val="50000"/>
              </a:schemeClr>
            </a:outerShdw>
          </a:effectLst>
        </p:spPr>
        <p:txBody>
          <a:bodyPr/>
          <a:p>
            <a:endParaRPr lang="zh-CN" altLang="en-US"/>
          </a:p>
        </p:txBody>
      </p:sp>
      <p:sp>
        <p:nvSpPr>
          <p:cNvPr id="474169" name="圆角矩形 474168"/>
          <p:cNvSpPr/>
          <p:nvPr/>
        </p:nvSpPr>
        <p:spPr>
          <a:xfrm>
            <a:off x="3992880" y="3771900"/>
            <a:ext cx="6701155" cy="1297940"/>
          </a:xfrm>
          <a:prstGeom prst="roundRect">
            <a:avLst>
              <a:gd name="adj" fmla="val 50000"/>
            </a:avLst>
          </a:prstGeom>
          <a:gradFill rotWithShape="1">
            <a:gsLst>
              <a:gs pos="0">
                <a:srgbClr val="F8F8F8"/>
              </a:gs>
              <a:gs pos="100000">
                <a:srgbClr val="F8F8F8">
                  <a:gamma/>
                  <a:shade val="76471"/>
                  <a:invGamma/>
                </a:srgbClr>
              </a:gs>
            </a:gsLst>
            <a:lin ang="5400000" scaled="1"/>
            <a:tileRect/>
          </a:gradFill>
          <a:ln w="19050" cap="flat" cmpd="sng">
            <a:solidFill>
              <a:srgbClr val="C0C0C0"/>
            </a:solidFill>
            <a:prstDash val="solid"/>
            <a:headEnd type="none" w="med" len="med"/>
            <a:tailEnd type="none" w="med" len="med"/>
          </a:ln>
          <a:effectLst>
            <a:outerShdw dist="53882" dir="2699999" algn="ctr" rotWithShape="0">
              <a:srgbClr val="292929">
                <a:alpha val="50000"/>
              </a:srgbClr>
            </a:outerShdw>
          </a:effectLst>
        </p:spPr>
        <p:txBody>
          <a:bodyPr/>
          <a:p>
            <a:endParaRPr lang="zh-CN" altLang="en-US"/>
          </a:p>
        </p:txBody>
      </p:sp>
      <p:sp>
        <p:nvSpPr>
          <p:cNvPr id="474170" name="矩形 474169"/>
          <p:cNvSpPr/>
          <p:nvPr/>
        </p:nvSpPr>
        <p:spPr>
          <a:xfrm>
            <a:off x="5238750" y="3771900"/>
            <a:ext cx="4210685" cy="368300"/>
          </a:xfrm>
          <a:prstGeom prst="rect">
            <a:avLst/>
          </a:prstGeom>
          <a:noFill/>
          <a:ln w="9525">
            <a:noFill/>
          </a:ln>
        </p:spPr>
        <p:txBody>
          <a:bodyPr wrap="none" anchor="t" anchorCtr="0">
            <a:spAutoFit/>
          </a:bodyPr>
          <a:p>
            <a:pPr algn="l" eaLnBrk="0" hangingPunct="0"/>
            <a:r>
              <a:rPr lang="en-US" altLang="zh-CN" b="1">
                <a:solidFill>
                  <a:srgbClr val="000000"/>
                </a:solidFill>
                <a:latin typeface="微软雅黑" panose="020B0503020204020204" charset="-122"/>
                <a:ea typeface="微软雅黑" panose="020B0503020204020204" charset="-122"/>
              </a:rPr>
              <a:t>An interdisciplinary teaching team:</a:t>
            </a:r>
            <a:endParaRPr lang="en-US" altLang="zh-CN" b="1">
              <a:solidFill>
                <a:srgbClr val="000000"/>
              </a:solidFill>
              <a:latin typeface="微软雅黑" panose="020B0503020204020204" charset="-122"/>
              <a:ea typeface="微软雅黑" panose="020B0503020204020204" charset="-122"/>
            </a:endParaRPr>
          </a:p>
        </p:txBody>
      </p:sp>
      <p:sp>
        <p:nvSpPr>
          <p:cNvPr id="474171" name="椭圆 474170"/>
          <p:cNvSpPr/>
          <p:nvPr/>
        </p:nvSpPr>
        <p:spPr>
          <a:xfrm>
            <a:off x="3924300" y="5316220"/>
            <a:ext cx="203200" cy="203200"/>
          </a:xfrm>
          <a:prstGeom prst="ellipse">
            <a:avLst/>
          </a:prstGeom>
          <a:gradFill rotWithShape="1">
            <a:gsLst>
              <a:gs pos="0">
                <a:schemeClr val="accent1"/>
              </a:gs>
              <a:gs pos="100000">
                <a:schemeClr val="accent1">
                  <a:gamma/>
                  <a:shade val="66667"/>
                  <a:invGamma/>
                </a:schemeClr>
              </a:gs>
            </a:gsLst>
            <a:path path="shape">
              <a:fillToRect l="50000" t="50000" r="50000" b="50000"/>
            </a:path>
            <a:tileRect/>
          </a:gradFill>
          <a:ln w="19050" cap="flat" cmpd="sng">
            <a:solidFill>
              <a:srgbClr val="FFFFFF"/>
            </a:solidFill>
            <a:prstDash val="solid"/>
            <a:headEnd type="none" w="med" len="med"/>
            <a:tailEnd type="none" w="med" len="med"/>
          </a:ln>
          <a:effectLst>
            <a:outerShdw dist="63500" dir="2212193" algn="ctr" rotWithShape="0">
              <a:schemeClr val="bg2">
                <a:alpha val="50000"/>
              </a:schemeClr>
            </a:outerShdw>
          </a:effectLst>
        </p:spPr>
        <p:txBody>
          <a:bodyPr/>
          <a:p>
            <a:endParaRPr lang="zh-CN" altLang="en-US"/>
          </a:p>
        </p:txBody>
      </p:sp>
      <p:grpSp>
        <p:nvGrpSpPr>
          <p:cNvPr id="474172" name="组合 474171"/>
          <p:cNvGrpSpPr/>
          <p:nvPr/>
        </p:nvGrpSpPr>
        <p:grpSpPr>
          <a:xfrm>
            <a:off x="344170" y="2024380"/>
            <a:ext cx="3315335" cy="3132455"/>
            <a:chOff x="192" y="1631"/>
            <a:chExt cx="1684" cy="1683"/>
          </a:xfrm>
        </p:grpSpPr>
        <p:sp>
          <p:nvSpPr>
            <p:cNvPr id="474173" name="椭圆 474172"/>
            <p:cNvSpPr/>
            <p:nvPr/>
          </p:nvSpPr>
          <p:spPr>
            <a:xfrm>
              <a:off x="192" y="1631"/>
              <a:ext cx="1684" cy="1683"/>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tileRect/>
            </a:gradFill>
            <a:ln w="38100">
              <a:noFill/>
            </a:ln>
          </p:spPr>
          <p:txBody>
            <a:bodyPr/>
            <a:p>
              <a:endParaRPr lang="zh-CN" altLang="en-US"/>
            </a:p>
          </p:txBody>
        </p:sp>
        <p:sp>
          <p:nvSpPr>
            <p:cNvPr id="474174" name="椭圆 474173"/>
            <p:cNvSpPr/>
            <p:nvPr/>
          </p:nvSpPr>
          <p:spPr>
            <a:xfrm>
              <a:off x="303" y="1740"/>
              <a:ext cx="1461" cy="1463"/>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tileRect/>
            </a:gradFill>
            <a:ln w="38100">
              <a:noFill/>
            </a:ln>
          </p:spPr>
          <p:txBody>
            <a:bodyPr/>
            <a:p>
              <a:endParaRPr lang="zh-CN" altLang="en-US"/>
            </a:p>
          </p:txBody>
        </p:sp>
        <p:sp>
          <p:nvSpPr>
            <p:cNvPr id="474175" name="椭圆 474174"/>
            <p:cNvSpPr/>
            <p:nvPr/>
          </p:nvSpPr>
          <p:spPr>
            <a:xfrm>
              <a:off x="288" y="1754"/>
              <a:ext cx="1461" cy="1462"/>
            </a:xfrm>
            <a:prstGeom prst="ellipse">
              <a:avLst/>
            </a:prstGeom>
            <a:gradFill rotWithShape="1">
              <a:gsLst>
                <a:gs pos="0">
                  <a:schemeClr val="hlink">
                    <a:gamma/>
                    <a:shade val="63529"/>
                    <a:invGamma/>
                  </a:schemeClr>
                </a:gs>
                <a:gs pos="100000">
                  <a:schemeClr val="hlink">
                    <a:alpha val="0"/>
                  </a:schemeClr>
                </a:gs>
              </a:gsLst>
              <a:lin ang="2700000" scaled="1"/>
              <a:tileRect/>
            </a:gradFill>
            <a:ln w="38100">
              <a:noFill/>
            </a:ln>
          </p:spPr>
          <p:txBody>
            <a:bodyPr/>
            <a:p>
              <a:endParaRPr lang="zh-CN" altLang="en-US"/>
            </a:p>
          </p:txBody>
        </p:sp>
        <p:sp>
          <p:nvSpPr>
            <p:cNvPr id="474176" name="椭圆 474175"/>
            <p:cNvSpPr/>
            <p:nvPr/>
          </p:nvSpPr>
          <p:spPr>
            <a:xfrm>
              <a:off x="375" y="1814"/>
              <a:ext cx="1317" cy="1316"/>
            </a:xfrm>
            <a:prstGeom prst="ellipse">
              <a:avLst/>
            </a:prstGeom>
            <a:solidFill>
              <a:srgbClr val="000000"/>
            </a:solidFill>
            <a:ln w="38100">
              <a:noFill/>
            </a:ln>
          </p:spPr>
          <p:txBody>
            <a:bodyPr/>
            <a:p>
              <a:endParaRPr lang="zh-CN" altLang="en-US"/>
            </a:p>
          </p:txBody>
        </p:sp>
        <p:sp>
          <p:nvSpPr>
            <p:cNvPr id="474177" name="椭圆 474176"/>
            <p:cNvSpPr/>
            <p:nvPr/>
          </p:nvSpPr>
          <p:spPr>
            <a:xfrm>
              <a:off x="396" y="1835"/>
              <a:ext cx="1276" cy="1277"/>
            </a:xfrm>
            <a:prstGeom prst="ellipse">
              <a:avLst/>
            </a:prstGeom>
            <a:gradFill rotWithShape="1">
              <a:gsLst>
                <a:gs pos="0">
                  <a:srgbClr val="D6E1E2">
                    <a:gamma/>
                    <a:shade val="46275"/>
                    <a:invGamma/>
                  </a:srgbClr>
                </a:gs>
                <a:gs pos="100000">
                  <a:srgbClr val="D6E1E2"/>
                </a:gs>
              </a:gsLst>
              <a:lin ang="5400000" scaled="1"/>
              <a:tileRect/>
            </a:gradFill>
            <a:ln w="9525">
              <a:noFill/>
            </a:ln>
          </p:spPr>
          <p:txBody>
            <a:bodyPr/>
            <a:p>
              <a:endParaRPr lang="zh-CN" altLang="en-US"/>
            </a:p>
          </p:txBody>
        </p:sp>
        <p:sp>
          <p:nvSpPr>
            <p:cNvPr id="474178" name="椭圆 474177"/>
            <p:cNvSpPr/>
            <p:nvPr/>
          </p:nvSpPr>
          <p:spPr>
            <a:xfrm>
              <a:off x="412" y="1842"/>
              <a:ext cx="1246" cy="1246"/>
            </a:xfrm>
            <a:prstGeom prst="ellipse">
              <a:avLst/>
            </a:prstGeom>
            <a:gradFill rotWithShape="1">
              <a:gsLst>
                <a:gs pos="0">
                  <a:srgbClr val="D6E1E2">
                    <a:alpha val="0"/>
                  </a:srgbClr>
                </a:gs>
                <a:gs pos="100000">
                  <a:srgbClr val="D6E1E2">
                    <a:gamma/>
                    <a:tint val="34902"/>
                    <a:invGamma/>
                  </a:srgbClr>
                </a:gs>
              </a:gsLst>
              <a:lin ang="5400000" scaled="1"/>
              <a:tileRect/>
            </a:gradFill>
            <a:ln w="9525">
              <a:noFill/>
            </a:ln>
          </p:spPr>
          <p:txBody>
            <a:bodyPr/>
            <a:p>
              <a:endParaRPr lang="zh-CN" altLang="en-US"/>
            </a:p>
          </p:txBody>
        </p:sp>
        <p:sp>
          <p:nvSpPr>
            <p:cNvPr id="474179" name="椭圆 474178"/>
            <p:cNvSpPr/>
            <p:nvPr/>
          </p:nvSpPr>
          <p:spPr>
            <a:xfrm>
              <a:off x="426" y="1854"/>
              <a:ext cx="1184" cy="1164"/>
            </a:xfrm>
            <a:prstGeom prst="ellipse">
              <a:avLst/>
            </a:prstGeom>
            <a:gradFill rotWithShape="1">
              <a:gsLst>
                <a:gs pos="0">
                  <a:srgbClr val="D6E1E2">
                    <a:gamma/>
                    <a:shade val="79216"/>
                    <a:invGamma/>
                  </a:srgbClr>
                </a:gs>
                <a:gs pos="100000">
                  <a:srgbClr val="D6E1E2">
                    <a:alpha val="48000"/>
                  </a:srgbClr>
                </a:gs>
              </a:gsLst>
              <a:lin ang="5400000" scaled="1"/>
              <a:tileRect/>
            </a:gradFill>
            <a:ln w="9525">
              <a:noFill/>
            </a:ln>
          </p:spPr>
          <p:txBody>
            <a:bodyPr/>
            <a:p>
              <a:endParaRPr lang="zh-CN" altLang="en-US"/>
            </a:p>
          </p:txBody>
        </p:sp>
        <p:sp>
          <p:nvSpPr>
            <p:cNvPr id="474180" name="椭圆 474179"/>
            <p:cNvSpPr/>
            <p:nvPr/>
          </p:nvSpPr>
          <p:spPr>
            <a:xfrm>
              <a:off x="480" y="1872"/>
              <a:ext cx="1053" cy="945"/>
            </a:xfrm>
            <a:prstGeom prst="ellipse">
              <a:avLst/>
            </a:prstGeom>
            <a:gradFill rotWithShape="1">
              <a:gsLst>
                <a:gs pos="0">
                  <a:srgbClr val="D6E1E2">
                    <a:gamma/>
                    <a:tint val="0"/>
                    <a:invGamma/>
                  </a:srgbClr>
                </a:gs>
                <a:gs pos="100000">
                  <a:srgbClr val="D6E1E2">
                    <a:alpha val="38000"/>
                  </a:srgbClr>
                </a:gs>
              </a:gsLst>
              <a:lin ang="5400000" scaled="1"/>
              <a:tileRect/>
            </a:gradFill>
            <a:ln w="9525">
              <a:noFill/>
            </a:ln>
          </p:spPr>
          <p:txBody>
            <a:bodyPr/>
            <a:p>
              <a:endParaRPr lang="zh-CN" altLang="en-US"/>
            </a:p>
          </p:txBody>
        </p:sp>
        <p:sp>
          <p:nvSpPr>
            <p:cNvPr id="474181" name="文本框 474180"/>
            <p:cNvSpPr txBox="1"/>
            <p:nvPr/>
          </p:nvSpPr>
          <p:spPr>
            <a:xfrm>
              <a:off x="353" y="2015"/>
              <a:ext cx="1297" cy="876"/>
            </a:xfrm>
            <a:prstGeom prst="rect">
              <a:avLst/>
            </a:prstGeom>
            <a:noFill/>
            <a:ln w="9525">
              <a:noFill/>
            </a:ln>
          </p:spPr>
          <p:txBody>
            <a:bodyPr>
              <a:spAutoFit/>
            </a:bodyPr>
            <a:p>
              <a:pPr algn="ctr"/>
              <a:r>
                <a:rPr lang="en-US" altLang="zh-CN" sz="2500" b="1" i="1">
                  <a:solidFill>
                    <a:srgbClr val="000000"/>
                  </a:solidFill>
                  <a:latin typeface="微软雅黑" panose="020B0503020204020204" charset="-122"/>
                  <a:ea typeface="微软雅黑" panose="020B0503020204020204" charset="-122"/>
                </a:rPr>
                <a:t>Quantitative Engineering</a:t>
              </a:r>
              <a:endParaRPr lang="en-US" altLang="zh-CN" sz="2500" b="1" i="1">
                <a:solidFill>
                  <a:srgbClr val="000000"/>
                </a:solidFill>
                <a:latin typeface="微软雅黑" panose="020B0503020204020204" charset="-122"/>
                <a:ea typeface="微软雅黑" panose="020B0503020204020204" charset="-122"/>
              </a:endParaRPr>
            </a:p>
            <a:p>
              <a:pPr algn="ctr"/>
              <a:r>
                <a:rPr lang="en-US" altLang="zh-CN" sz="2500" b="1" i="1">
                  <a:solidFill>
                    <a:srgbClr val="000000"/>
                  </a:solidFill>
                  <a:latin typeface="微软雅黑" panose="020B0503020204020204" charset="-122"/>
                  <a:ea typeface="微软雅黑" panose="020B0503020204020204" charset="-122"/>
                </a:rPr>
                <a:t>Analysis </a:t>
              </a:r>
              <a:r>
                <a:rPr lang="en-US" altLang="zh-CN" sz="2500" i="1">
                  <a:solidFill>
                    <a:srgbClr val="000000"/>
                  </a:solidFill>
                  <a:latin typeface="微软雅黑" panose="020B0503020204020204" charset="-122"/>
                  <a:ea typeface="微软雅黑" panose="020B0503020204020204" charset="-122"/>
                </a:rPr>
                <a:t> </a:t>
              </a:r>
              <a:endParaRPr lang="en-US" altLang="zh-CN" sz="2500" i="1">
                <a:solidFill>
                  <a:srgbClr val="000000"/>
                </a:solidFill>
                <a:latin typeface="微软雅黑" panose="020B0503020204020204" charset="-122"/>
                <a:ea typeface="微软雅黑" panose="020B0503020204020204" charset="-122"/>
              </a:endParaRPr>
            </a:p>
            <a:p>
              <a:r>
                <a:rPr lang="en-US" altLang="zh-CN" sz="2500" i="1">
                  <a:solidFill>
                    <a:srgbClr val="000000"/>
                  </a:solidFill>
                  <a:latin typeface="微软雅黑" panose="020B0503020204020204" charset="-122"/>
                  <a:ea typeface="微软雅黑" panose="020B0503020204020204" charset="-122"/>
                </a:rPr>
                <a:t>      </a:t>
              </a:r>
              <a:r>
                <a:rPr lang="en-US" altLang="zh-CN" sz="2000" b="1">
                  <a:solidFill>
                    <a:srgbClr val="FF0000"/>
                  </a:solidFill>
                  <a:latin typeface="微软雅黑" panose="020B0503020204020204" charset="-122"/>
                  <a:ea typeface="微软雅黑" panose="020B0503020204020204" charset="-122"/>
                </a:rPr>
                <a:t> </a:t>
              </a:r>
              <a:r>
                <a:rPr lang="zh-CN" altLang="en-US" sz="2000" b="1">
                  <a:solidFill>
                    <a:srgbClr val="FF0000"/>
                  </a:solidFill>
                  <a:latin typeface="微软雅黑" panose="020B0503020204020204" charset="-122"/>
                  <a:ea typeface="微软雅黑" panose="020B0503020204020204" charset="-122"/>
                </a:rPr>
                <a:t>（</a:t>
              </a:r>
              <a:r>
                <a:rPr lang="en-US" altLang="zh-CN" sz="2000" b="1">
                  <a:solidFill>
                    <a:srgbClr val="FF0000"/>
                  </a:solidFill>
                  <a:latin typeface="微软雅黑" panose="020B0503020204020204" charset="-122"/>
                  <a:ea typeface="微软雅黑" panose="020B0503020204020204" charset="-122"/>
                </a:rPr>
                <a:t>QEA</a:t>
              </a:r>
              <a:r>
                <a:rPr lang="zh-CN" altLang="en-US" sz="2000" b="1">
                  <a:solidFill>
                    <a:srgbClr val="FF0000"/>
                  </a:solidFill>
                  <a:latin typeface="微软雅黑" panose="020B0503020204020204" charset="-122"/>
                  <a:ea typeface="微软雅黑" panose="020B0503020204020204" charset="-122"/>
                </a:rPr>
                <a:t>）</a:t>
              </a:r>
              <a:endParaRPr lang="zh-CN" altLang="en-US" sz="2000" b="1">
                <a:solidFill>
                  <a:srgbClr val="FF0000"/>
                </a:solidFill>
                <a:latin typeface="微软雅黑" panose="020B0503020204020204" charset="-122"/>
                <a:ea typeface="微软雅黑" panose="020B0503020204020204" charset="-122"/>
              </a:endParaRPr>
            </a:p>
          </p:txBody>
        </p:sp>
      </p:grpSp>
      <p:sp>
        <p:nvSpPr>
          <p:cNvPr id="3" name="矩形 2"/>
          <p:cNvSpPr/>
          <p:nvPr/>
        </p:nvSpPr>
        <p:spPr>
          <a:xfrm>
            <a:off x="4382135" y="4116070"/>
            <a:ext cx="5838825" cy="922020"/>
          </a:xfrm>
          <a:prstGeom prst="rect">
            <a:avLst/>
          </a:prstGeom>
          <a:noFill/>
          <a:ln w="9525">
            <a:noFill/>
          </a:ln>
        </p:spPr>
        <p:txBody>
          <a:bodyPr wrap="none" anchor="t" anchorCtr="0">
            <a:spAutoFit/>
          </a:bodyPr>
          <a:p>
            <a:pPr algn="l" eaLnBrk="0" hangingPunct="0"/>
            <a:r>
              <a:rPr lang="en-US" altLang="zh-CN" b="1">
                <a:solidFill>
                  <a:srgbClr val="000000"/>
                </a:solidFill>
                <a:latin typeface="微软雅黑" panose="020B0503020204020204" charset="-122"/>
                <a:ea typeface="微软雅黑" panose="020B0503020204020204" charset="-122"/>
              </a:rPr>
              <a:t>A mathematician, physicists, computer scientists,</a:t>
            </a:r>
            <a:endParaRPr lang="en-US" altLang="zh-CN" b="1">
              <a:solidFill>
                <a:srgbClr val="000000"/>
              </a:solidFill>
              <a:latin typeface="微软雅黑" panose="020B0503020204020204" charset="-122"/>
              <a:ea typeface="微软雅黑" panose="020B0503020204020204" charset="-122"/>
            </a:endParaRPr>
          </a:p>
          <a:p>
            <a:pPr algn="l" eaLnBrk="0" hangingPunct="0"/>
            <a:r>
              <a:rPr lang="en-US" altLang="zh-CN" b="1">
                <a:solidFill>
                  <a:srgbClr val="000000"/>
                </a:solidFill>
                <a:latin typeface="微软雅黑" panose="020B0503020204020204" charset="-122"/>
                <a:ea typeface="微软雅黑" panose="020B0503020204020204" charset="-122"/>
              </a:rPr>
              <a:t>electrical and mechanical enginerrs, a computer </a:t>
            </a:r>
            <a:endParaRPr lang="en-US" altLang="zh-CN" b="1">
              <a:solidFill>
                <a:srgbClr val="000000"/>
              </a:solidFill>
              <a:latin typeface="微软雅黑" panose="020B0503020204020204" charset="-122"/>
              <a:ea typeface="微软雅黑" panose="020B0503020204020204" charset="-122"/>
            </a:endParaRPr>
          </a:p>
          <a:p>
            <a:pPr algn="l" eaLnBrk="0" hangingPunct="0"/>
            <a:r>
              <a:rPr lang="en-US" altLang="zh-CN" b="1">
                <a:solidFill>
                  <a:srgbClr val="000000"/>
                </a:solidFill>
                <a:latin typeface="微软雅黑" panose="020B0503020204020204" charset="-122"/>
                <a:ea typeface="微软雅黑" panose="020B0503020204020204" charset="-122"/>
              </a:rPr>
              <a:t>neuroscientist, and a system engineer</a:t>
            </a:r>
            <a:endParaRPr lang="en-US" altLang="zh-CN" b="1">
              <a:solidFill>
                <a:srgbClr val="000000"/>
              </a:solidFill>
              <a:latin typeface="微软雅黑" panose="020B0503020204020204" charset="-122"/>
              <a:ea typeface="微软雅黑" panose="020B0503020204020204" charset="-122"/>
            </a:endParaRPr>
          </a:p>
        </p:txBody>
      </p:sp>
      <p:sp>
        <p:nvSpPr>
          <p:cNvPr id="4" name="直接连接符 3"/>
          <p:cNvSpPr/>
          <p:nvPr/>
        </p:nvSpPr>
        <p:spPr>
          <a:xfrm flipV="1">
            <a:off x="3408998" y="4404043"/>
            <a:ext cx="608012" cy="0"/>
          </a:xfrm>
          <a:prstGeom prst="line">
            <a:avLst/>
          </a:prstGeom>
          <a:ln w="12700" cap="flat" cmpd="sng">
            <a:solidFill>
              <a:schemeClr val="tx1"/>
            </a:solidFill>
            <a:prstDash val="solid"/>
            <a:headEnd type="none" w="med" len="med"/>
            <a:tailEnd type="none" w="med" len="med"/>
          </a:ln>
        </p:spPr>
      </p:sp>
      <p:sp>
        <p:nvSpPr>
          <p:cNvPr id="5" name="椭圆 4"/>
          <p:cNvSpPr/>
          <p:nvPr/>
        </p:nvSpPr>
        <p:spPr>
          <a:xfrm>
            <a:off x="3898900" y="4308475"/>
            <a:ext cx="203200" cy="203200"/>
          </a:xfrm>
          <a:prstGeom prst="ellipse">
            <a:avLst/>
          </a:prstGeom>
          <a:gradFill rotWithShape="1">
            <a:gsLst>
              <a:gs pos="0">
                <a:schemeClr val="accent2"/>
              </a:gs>
              <a:gs pos="100000">
                <a:schemeClr val="accent2">
                  <a:gamma/>
                  <a:shade val="66667"/>
                  <a:invGamma/>
                </a:schemeClr>
              </a:gs>
            </a:gsLst>
            <a:path path="shape">
              <a:fillToRect l="50000" t="50000" r="50000" b="50000"/>
            </a:path>
            <a:tileRect/>
          </a:gradFill>
          <a:ln w="19050" cap="flat" cmpd="sng">
            <a:solidFill>
              <a:srgbClr val="FFFFFF"/>
            </a:solidFill>
            <a:prstDash val="solid"/>
            <a:headEnd type="none" w="med" len="med"/>
            <a:tailEnd type="none" w="med" len="med"/>
          </a:ln>
          <a:effectLst>
            <a:outerShdw dist="63500" dir="2212193" algn="ctr" rotWithShape="0">
              <a:schemeClr val="bg2">
                <a:alpha val="50000"/>
              </a:schemeClr>
            </a:outerShdw>
          </a:effectLst>
        </p:spPr>
        <p:txBody>
          <a:bodyPr/>
          <a:p>
            <a:endParaRPr lang="zh-CN" altLang="en-US"/>
          </a:p>
        </p:txBody>
      </p:sp>
      <p:sp>
        <p:nvSpPr>
          <p:cNvPr id="7" name="矩形 6"/>
          <p:cNvSpPr/>
          <p:nvPr/>
        </p:nvSpPr>
        <p:spPr>
          <a:xfrm>
            <a:off x="4229100" y="5268595"/>
            <a:ext cx="6449695" cy="368300"/>
          </a:xfrm>
          <a:prstGeom prst="rect">
            <a:avLst/>
          </a:prstGeom>
          <a:noFill/>
          <a:ln w="9525">
            <a:noFill/>
          </a:ln>
        </p:spPr>
        <p:txBody>
          <a:bodyPr wrap="square" anchor="t" anchorCtr="0">
            <a:spAutoFit/>
          </a:bodyPr>
          <a:p>
            <a:pPr algn="ctr" eaLnBrk="0" hangingPunct="0"/>
            <a:r>
              <a:rPr lang="en-US" altLang="zh-CN" b="1">
                <a:solidFill>
                  <a:srgbClr val="FF0000"/>
                </a:solidFill>
                <a:latin typeface="微软雅黑" panose="020B0503020204020204" charset="-122"/>
                <a:ea typeface="微软雅黑" panose="020B0503020204020204" charset="-122"/>
              </a:rPr>
              <a:t>A studio-type classroom and a white board</a:t>
            </a:r>
            <a:endParaRPr lang="en-US" altLang="zh-CN" b="1">
              <a:solidFill>
                <a:srgbClr val="FF0000"/>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1746" name="图片 4"/>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83185" y="1186815"/>
            <a:ext cx="1622425" cy="598170"/>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7" name="Group 3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02835" y="2877820"/>
            <a:ext cx="3034665" cy="3517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8" name="Freeform 11"/>
          <p:cNvSpPr/>
          <p:nvPr/>
        </p:nvSpPr>
        <p:spPr bwMode="auto">
          <a:xfrm>
            <a:off x="4178935" y="6151245"/>
            <a:ext cx="4482465" cy="501650"/>
          </a:xfrm>
          <a:custGeom>
            <a:avLst/>
            <a:gdLst>
              <a:gd name="T0" fmla="*/ 2147483647 w 1229"/>
              <a:gd name="T1" fmla="*/ 1265985539 h 272"/>
              <a:gd name="T2" fmla="*/ 0 w 1229"/>
              <a:gd name="T3" fmla="*/ 1452944200 h 272"/>
              <a:gd name="T4" fmla="*/ 2147483647 w 1229"/>
              <a:gd name="T5" fmla="*/ 1265985539 h 272"/>
              <a:gd name="T6" fmla="*/ 0 60000 65536"/>
              <a:gd name="T7" fmla="*/ 0 60000 65536"/>
              <a:gd name="T8" fmla="*/ 0 60000 65536"/>
            </a:gdLst>
            <a:ahLst/>
            <a:cxnLst>
              <a:cxn ang="T6">
                <a:pos x="T0" y="T1"/>
              </a:cxn>
              <a:cxn ang="T7">
                <a:pos x="T2" y="T3"/>
              </a:cxn>
              <a:cxn ang="T8">
                <a:pos x="T4" y="T5"/>
              </a:cxn>
            </a:cxnLst>
            <a:rect l="0" t="0" r="r" b="b"/>
            <a:pathLst>
              <a:path w="1229" h="272">
                <a:moveTo>
                  <a:pt x="1229" y="237"/>
                </a:moveTo>
                <a:cubicBezTo>
                  <a:pt x="1229" y="237"/>
                  <a:pt x="463" y="138"/>
                  <a:pt x="0" y="272"/>
                </a:cubicBezTo>
                <a:cubicBezTo>
                  <a:pt x="0" y="272"/>
                  <a:pt x="516" y="0"/>
                  <a:pt x="1229" y="237"/>
                </a:cubicBezTo>
                <a:close/>
              </a:path>
            </a:pathLst>
          </a:custGeom>
          <a:solidFill>
            <a:srgbClr val="ADBACA"/>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endParaRPr lang="zh-CN" altLang="en-US">
              <a:latin typeface="微软雅黑" charset="0"/>
              <a:ea typeface="微软雅黑" charset="0"/>
            </a:endParaRPr>
          </a:p>
        </p:txBody>
      </p:sp>
      <p:sp>
        <p:nvSpPr>
          <p:cNvPr id="31749" name="Freeform 13"/>
          <p:cNvSpPr/>
          <p:nvPr/>
        </p:nvSpPr>
        <p:spPr bwMode="auto">
          <a:xfrm flipV="1">
            <a:off x="6130290" y="2548255"/>
            <a:ext cx="547370" cy="534670"/>
          </a:xfrm>
          <a:custGeom>
            <a:avLst/>
            <a:gdLst>
              <a:gd name="T0" fmla="*/ 0 w 905504"/>
              <a:gd name="T1" fmla="*/ 247818 h 905504"/>
              <a:gd name="T2" fmla="*/ 72241 w 905504"/>
              <a:gd name="T3" fmla="*/ 72584 h 905504"/>
              <a:gd name="T4" fmla="*/ 246645 w 905504"/>
              <a:gd name="T5" fmla="*/ 0 h 905504"/>
              <a:gd name="T6" fmla="*/ 421049 w 905504"/>
              <a:gd name="T7" fmla="*/ 72584 h 905504"/>
              <a:gd name="T8" fmla="*/ 493290 w 905504"/>
              <a:gd name="T9" fmla="*/ 247818 h 905504"/>
              <a:gd name="T10" fmla="*/ 421049 w 905504"/>
              <a:gd name="T11" fmla="*/ 423051 h 905504"/>
              <a:gd name="T12" fmla="*/ 246645 w 905504"/>
              <a:gd name="T13" fmla="*/ 495635 h 905504"/>
              <a:gd name="T14" fmla="*/ 72241 w 905504"/>
              <a:gd name="T15" fmla="*/ 423051 h 905504"/>
              <a:gd name="T16" fmla="*/ 0 w 905504"/>
              <a:gd name="T17" fmla="*/ 247818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767171"/>
          </a:solidFill>
          <a:ln>
            <a:noFill/>
          </a:ln>
          <a:extLst>
            <a:ext uri="{91240B29-F687-4F45-9708-019B960494DF}">
              <a14:hiddenLine xmlns:a14="http://schemas.microsoft.com/office/drawing/2010/main" w="9525">
                <a:solidFill>
                  <a:srgbClr val="000000"/>
                </a:solidFill>
                <a:round/>
              </a14:hiddenLine>
            </a:ext>
          </a:extLst>
        </p:spPr>
        <p:txBody>
          <a:bodyPr lIns="243364" tIns="210266" rIns="210266" bIns="121682" anchor="ctr"/>
          <a:lstStyle/>
          <a:p>
            <a:endParaRPr lang="zh-CN" altLang="en-US">
              <a:latin typeface="微软雅黑" charset="0"/>
              <a:ea typeface="微软雅黑" charset="0"/>
            </a:endParaRPr>
          </a:p>
        </p:txBody>
      </p:sp>
      <p:sp>
        <p:nvSpPr>
          <p:cNvPr id="31750" name="Freeform 5"/>
          <p:cNvSpPr>
            <a:spLocks noEditPoints="1"/>
          </p:cNvSpPr>
          <p:nvPr/>
        </p:nvSpPr>
        <p:spPr bwMode="auto">
          <a:xfrm>
            <a:off x="6243955" y="2654935"/>
            <a:ext cx="300355" cy="283845"/>
          </a:xfrm>
          <a:custGeom>
            <a:avLst/>
            <a:gdLst>
              <a:gd name="T0" fmla="*/ 193433332 w 683"/>
              <a:gd name="T1" fmla="*/ 21063660 h 662"/>
              <a:gd name="T2" fmla="*/ 164029257 w 683"/>
              <a:gd name="T3" fmla="*/ 7213523 h 662"/>
              <a:gd name="T4" fmla="*/ 166046979 w 683"/>
              <a:gd name="T5" fmla="*/ 1154357 h 662"/>
              <a:gd name="T6" fmla="*/ 163452612 w 683"/>
              <a:gd name="T7" fmla="*/ 0 h 662"/>
              <a:gd name="T8" fmla="*/ 31998441 w 683"/>
              <a:gd name="T9" fmla="*/ 288455 h 662"/>
              <a:gd name="T10" fmla="*/ 30845687 w 683"/>
              <a:gd name="T11" fmla="*/ 5193801 h 662"/>
              <a:gd name="T12" fmla="*/ 29692397 w 683"/>
              <a:gd name="T13" fmla="*/ 21063660 h 662"/>
              <a:gd name="T14" fmla="*/ 1153290 w 683"/>
              <a:gd name="T15" fmla="*/ 22217480 h 662"/>
              <a:gd name="T16" fmla="*/ 19314394 w 683"/>
              <a:gd name="T17" fmla="*/ 73289590 h 662"/>
              <a:gd name="T18" fmla="*/ 69474474 w 683"/>
              <a:gd name="T19" fmla="*/ 113108195 h 662"/>
              <a:gd name="T20" fmla="*/ 78123079 w 683"/>
              <a:gd name="T21" fmla="*/ 128112152 h 662"/>
              <a:gd name="T22" fmla="*/ 84176780 w 683"/>
              <a:gd name="T23" fmla="*/ 170238934 h 662"/>
              <a:gd name="T24" fmla="*/ 73222131 w 683"/>
              <a:gd name="T25" fmla="*/ 171393291 h 662"/>
              <a:gd name="T26" fmla="*/ 58808148 w 683"/>
              <a:gd name="T27" fmla="*/ 181492439 h 662"/>
              <a:gd name="T28" fmla="*/ 61403052 w 683"/>
              <a:gd name="T29" fmla="*/ 191014139 h 662"/>
              <a:gd name="T30" fmla="*/ 138084518 w 683"/>
              <a:gd name="T31" fmla="*/ 188705962 h 662"/>
              <a:gd name="T32" fmla="*/ 136066259 w 683"/>
              <a:gd name="T33" fmla="*/ 178029905 h 662"/>
              <a:gd name="T34" fmla="*/ 119346232 w 683"/>
              <a:gd name="T35" fmla="*/ 170238934 h 662"/>
              <a:gd name="T36" fmla="*/ 119922878 w 683"/>
              <a:gd name="T37" fmla="*/ 131286231 h 662"/>
              <a:gd name="T38" fmla="*/ 117040188 w 683"/>
              <a:gd name="T39" fmla="*/ 126092430 h 662"/>
              <a:gd name="T40" fmla="*/ 124247180 w 683"/>
              <a:gd name="T41" fmla="*/ 114551007 h 662"/>
              <a:gd name="T42" fmla="*/ 131165849 w 683"/>
              <a:gd name="T43" fmla="*/ 103009048 h 662"/>
              <a:gd name="T44" fmla="*/ 196892666 w 683"/>
              <a:gd name="T45" fmla="*/ 24526194 h 662"/>
              <a:gd name="T46" fmla="*/ 42088121 w 683"/>
              <a:gd name="T47" fmla="*/ 83099745 h 662"/>
              <a:gd name="T48" fmla="*/ 27386353 w 683"/>
              <a:gd name="T49" fmla="*/ 70403966 h 662"/>
              <a:gd name="T50" fmla="*/ 23350373 w 683"/>
              <a:gd name="T51" fmla="*/ 66076066 h 662"/>
              <a:gd name="T52" fmla="*/ 22485405 w 683"/>
              <a:gd name="T53" fmla="*/ 64633254 h 662"/>
              <a:gd name="T54" fmla="*/ 12395725 w 683"/>
              <a:gd name="T55" fmla="*/ 47898031 h 662"/>
              <a:gd name="T56" fmla="*/ 11819079 w 683"/>
              <a:gd name="T57" fmla="*/ 46455219 h 662"/>
              <a:gd name="T58" fmla="*/ 8648068 w 683"/>
              <a:gd name="T59" fmla="*/ 37510428 h 662"/>
              <a:gd name="T60" fmla="*/ 6630346 w 683"/>
              <a:gd name="T61" fmla="*/ 27988728 h 662"/>
              <a:gd name="T62" fmla="*/ 51889480 w 683"/>
              <a:gd name="T63" fmla="*/ 88582001 h 662"/>
              <a:gd name="T64" fmla="*/ 130589204 w 683"/>
              <a:gd name="T65" fmla="*/ 40684508 h 662"/>
              <a:gd name="T66" fmla="*/ 119057910 w 683"/>
              <a:gd name="T67" fmla="*/ 76752124 h 662"/>
              <a:gd name="T68" fmla="*/ 98590226 w 683"/>
              <a:gd name="T69" fmla="*/ 64056344 h 662"/>
              <a:gd name="T70" fmla="*/ 78123079 w 683"/>
              <a:gd name="T71" fmla="*/ 76752124 h 662"/>
              <a:gd name="T72" fmla="*/ 66303462 w 683"/>
              <a:gd name="T73" fmla="*/ 40684508 h 662"/>
              <a:gd name="T74" fmla="*/ 90518804 w 683"/>
              <a:gd name="T75" fmla="*/ 38953240 h 662"/>
              <a:gd name="T76" fmla="*/ 99455194 w 683"/>
              <a:gd name="T77" fmla="*/ 16446769 h 662"/>
              <a:gd name="T78" fmla="*/ 130300881 w 683"/>
              <a:gd name="T79" fmla="*/ 38953240 h 662"/>
              <a:gd name="T80" fmla="*/ 188244598 w 683"/>
              <a:gd name="T81" fmla="*/ 29719458 h 662"/>
              <a:gd name="T82" fmla="*/ 183920296 w 683"/>
              <a:gd name="T83" fmla="*/ 45012407 h 662"/>
              <a:gd name="T84" fmla="*/ 183055328 w 683"/>
              <a:gd name="T85" fmla="*/ 47032129 h 662"/>
              <a:gd name="T86" fmla="*/ 180749284 w 683"/>
              <a:gd name="T87" fmla="*/ 51649020 h 662"/>
              <a:gd name="T88" fmla="*/ 172389002 w 683"/>
              <a:gd name="T89" fmla="*/ 65210164 h 662"/>
              <a:gd name="T90" fmla="*/ 170371281 w 683"/>
              <a:gd name="T91" fmla="*/ 67518341 h 662"/>
              <a:gd name="T92" fmla="*/ 162299322 w 683"/>
              <a:gd name="T93" fmla="*/ 75886222 h 662"/>
              <a:gd name="T94" fmla="*/ 143273251 w 683"/>
              <a:gd name="T95" fmla="*/ 88582001 h 662"/>
              <a:gd name="T96" fmla="*/ 188532921 w 683"/>
              <a:gd name="T97" fmla="*/ 27988728 h 662"/>
              <a:gd name="T98" fmla="*/ 188244598 w 683"/>
              <a:gd name="T99" fmla="*/ 29719458 h 662"/>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83" h="662">
                <a:moveTo>
                  <a:pt x="680" y="78"/>
                </a:moveTo>
                <a:cubicBezTo>
                  <a:pt x="678" y="75"/>
                  <a:pt x="675" y="73"/>
                  <a:pt x="671" y="73"/>
                </a:cubicBezTo>
                <a:cubicBezTo>
                  <a:pt x="580" y="73"/>
                  <a:pt x="580" y="73"/>
                  <a:pt x="580" y="73"/>
                </a:cubicBezTo>
                <a:cubicBezTo>
                  <a:pt x="577" y="49"/>
                  <a:pt x="571" y="32"/>
                  <a:pt x="569" y="25"/>
                </a:cubicBezTo>
                <a:cubicBezTo>
                  <a:pt x="572" y="23"/>
                  <a:pt x="574" y="20"/>
                  <a:pt x="576" y="18"/>
                </a:cubicBezTo>
                <a:cubicBezTo>
                  <a:pt x="580" y="14"/>
                  <a:pt x="580" y="8"/>
                  <a:pt x="576" y="4"/>
                </a:cubicBezTo>
                <a:cubicBezTo>
                  <a:pt x="575" y="3"/>
                  <a:pt x="574" y="2"/>
                  <a:pt x="572" y="1"/>
                </a:cubicBezTo>
                <a:cubicBezTo>
                  <a:pt x="571" y="1"/>
                  <a:pt x="569" y="0"/>
                  <a:pt x="567" y="0"/>
                </a:cubicBezTo>
                <a:cubicBezTo>
                  <a:pt x="116" y="0"/>
                  <a:pt x="116" y="0"/>
                  <a:pt x="116" y="0"/>
                </a:cubicBezTo>
                <a:cubicBezTo>
                  <a:pt x="114" y="0"/>
                  <a:pt x="112" y="1"/>
                  <a:pt x="111" y="1"/>
                </a:cubicBezTo>
                <a:cubicBezTo>
                  <a:pt x="109" y="2"/>
                  <a:pt x="108" y="3"/>
                  <a:pt x="107" y="4"/>
                </a:cubicBezTo>
                <a:cubicBezTo>
                  <a:pt x="103" y="8"/>
                  <a:pt x="103" y="14"/>
                  <a:pt x="107" y="18"/>
                </a:cubicBezTo>
                <a:cubicBezTo>
                  <a:pt x="109" y="20"/>
                  <a:pt x="111" y="23"/>
                  <a:pt x="114" y="25"/>
                </a:cubicBezTo>
                <a:cubicBezTo>
                  <a:pt x="112" y="32"/>
                  <a:pt x="107" y="49"/>
                  <a:pt x="103" y="73"/>
                </a:cubicBezTo>
                <a:cubicBezTo>
                  <a:pt x="13" y="73"/>
                  <a:pt x="13" y="73"/>
                  <a:pt x="13" y="73"/>
                </a:cubicBezTo>
                <a:cubicBezTo>
                  <a:pt x="8" y="73"/>
                  <a:pt x="6" y="75"/>
                  <a:pt x="4" y="77"/>
                </a:cubicBezTo>
                <a:cubicBezTo>
                  <a:pt x="1" y="79"/>
                  <a:pt x="0" y="82"/>
                  <a:pt x="0" y="85"/>
                </a:cubicBezTo>
                <a:cubicBezTo>
                  <a:pt x="5" y="147"/>
                  <a:pt x="28" y="206"/>
                  <a:pt x="67" y="254"/>
                </a:cubicBezTo>
                <a:cubicBezTo>
                  <a:pt x="108" y="304"/>
                  <a:pt x="165" y="341"/>
                  <a:pt x="228" y="357"/>
                </a:cubicBezTo>
                <a:cubicBezTo>
                  <a:pt x="225" y="368"/>
                  <a:pt x="224" y="385"/>
                  <a:pt x="241" y="392"/>
                </a:cubicBezTo>
                <a:cubicBezTo>
                  <a:pt x="253" y="397"/>
                  <a:pt x="266" y="403"/>
                  <a:pt x="275" y="413"/>
                </a:cubicBezTo>
                <a:cubicBezTo>
                  <a:pt x="284" y="423"/>
                  <a:pt x="281" y="435"/>
                  <a:pt x="271" y="444"/>
                </a:cubicBezTo>
                <a:cubicBezTo>
                  <a:pt x="268" y="447"/>
                  <a:pt x="267" y="450"/>
                  <a:pt x="268" y="455"/>
                </a:cubicBezTo>
                <a:cubicBezTo>
                  <a:pt x="292" y="590"/>
                  <a:pt x="292" y="590"/>
                  <a:pt x="292" y="590"/>
                </a:cubicBezTo>
                <a:cubicBezTo>
                  <a:pt x="269" y="590"/>
                  <a:pt x="269" y="590"/>
                  <a:pt x="269" y="590"/>
                </a:cubicBezTo>
                <a:cubicBezTo>
                  <a:pt x="264" y="590"/>
                  <a:pt x="258" y="591"/>
                  <a:pt x="254" y="594"/>
                </a:cubicBezTo>
                <a:cubicBezTo>
                  <a:pt x="212" y="617"/>
                  <a:pt x="212" y="617"/>
                  <a:pt x="212" y="617"/>
                </a:cubicBezTo>
                <a:cubicBezTo>
                  <a:pt x="208" y="619"/>
                  <a:pt x="204" y="624"/>
                  <a:pt x="204" y="629"/>
                </a:cubicBezTo>
                <a:cubicBezTo>
                  <a:pt x="204" y="654"/>
                  <a:pt x="204" y="654"/>
                  <a:pt x="204" y="654"/>
                </a:cubicBezTo>
                <a:cubicBezTo>
                  <a:pt x="204" y="659"/>
                  <a:pt x="208" y="662"/>
                  <a:pt x="213" y="662"/>
                </a:cubicBezTo>
                <a:cubicBezTo>
                  <a:pt x="471" y="662"/>
                  <a:pt x="471" y="662"/>
                  <a:pt x="471" y="662"/>
                </a:cubicBezTo>
                <a:cubicBezTo>
                  <a:pt x="475" y="662"/>
                  <a:pt x="479" y="659"/>
                  <a:pt x="479" y="654"/>
                </a:cubicBezTo>
                <a:cubicBezTo>
                  <a:pt x="479" y="628"/>
                  <a:pt x="479" y="628"/>
                  <a:pt x="479" y="628"/>
                </a:cubicBezTo>
                <a:cubicBezTo>
                  <a:pt x="479" y="624"/>
                  <a:pt x="476" y="619"/>
                  <a:pt x="472" y="617"/>
                </a:cubicBezTo>
                <a:cubicBezTo>
                  <a:pt x="461" y="611"/>
                  <a:pt x="440" y="600"/>
                  <a:pt x="429" y="594"/>
                </a:cubicBezTo>
                <a:cubicBezTo>
                  <a:pt x="426" y="591"/>
                  <a:pt x="419" y="590"/>
                  <a:pt x="414" y="590"/>
                </a:cubicBezTo>
                <a:cubicBezTo>
                  <a:pt x="392" y="590"/>
                  <a:pt x="392" y="590"/>
                  <a:pt x="392" y="590"/>
                </a:cubicBezTo>
                <a:cubicBezTo>
                  <a:pt x="392" y="590"/>
                  <a:pt x="415" y="456"/>
                  <a:pt x="416" y="455"/>
                </a:cubicBezTo>
                <a:cubicBezTo>
                  <a:pt x="416" y="452"/>
                  <a:pt x="416" y="448"/>
                  <a:pt x="414" y="446"/>
                </a:cubicBezTo>
                <a:cubicBezTo>
                  <a:pt x="411" y="443"/>
                  <a:pt x="408" y="440"/>
                  <a:pt x="406" y="437"/>
                </a:cubicBezTo>
                <a:cubicBezTo>
                  <a:pt x="403" y="432"/>
                  <a:pt x="402" y="427"/>
                  <a:pt x="403" y="421"/>
                </a:cubicBezTo>
                <a:cubicBezTo>
                  <a:pt x="407" y="409"/>
                  <a:pt x="421" y="402"/>
                  <a:pt x="431" y="397"/>
                </a:cubicBezTo>
                <a:cubicBezTo>
                  <a:pt x="435" y="395"/>
                  <a:pt x="438" y="394"/>
                  <a:pt x="442" y="392"/>
                </a:cubicBezTo>
                <a:cubicBezTo>
                  <a:pt x="460" y="385"/>
                  <a:pt x="458" y="368"/>
                  <a:pt x="455" y="357"/>
                </a:cubicBezTo>
                <a:cubicBezTo>
                  <a:pt x="518" y="340"/>
                  <a:pt x="575" y="304"/>
                  <a:pt x="616" y="254"/>
                </a:cubicBezTo>
                <a:cubicBezTo>
                  <a:pt x="655" y="206"/>
                  <a:pt x="679" y="147"/>
                  <a:pt x="683" y="85"/>
                </a:cubicBezTo>
                <a:cubicBezTo>
                  <a:pt x="683" y="83"/>
                  <a:pt x="682" y="80"/>
                  <a:pt x="680" y="78"/>
                </a:cubicBezTo>
                <a:close/>
                <a:moveTo>
                  <a:pt x="146" y="288"/>
                </a:moveTo>
                <a:cubicBezTo>
                  <a:pt x="133" y="279"/>
                  <a:pt x="125" y="273"/>
                  <a:pt x="114" y="263"/>
                </a:cubicBezTo>
                <a:cubicBezTo>
                  <a:pt x="108" y="257"/>
                  <a:pt x="101" y="251"/>
                  <a:pt x="95" y="244"/>
                </a:cubicBezTo>
                <a:cubicBezTo>
                  <a:pt x="91" y="241"/>
                  <a:pt x="88" y="237"/>
                  <a:pt x="85" y="234"/>
                </a:cubicBezTo>
                <a:cubicBezTo>
                  <a:pt x="84" y="232"/>
                  <a:pt x="82" y="230"/>
                  <a:pt x="81" y="229"/>
                </a:cubicBezTo>
                <a:cubicBezTo>
                  <a:pt x="80" y="228"/>
                  <a:pt x="80" y="227"/>
                  <a:pt x="79" y="226"/>
                </a:cubicBezTo>
                <a:cubicBezTo>
                  <a:pt x="79" y="226"/>
                  <a:pt x="78" y="225"/>
                  <a:pt x="78" y="224"/>
                </a:cubicBezTo>
                <a:cubicBezTo>
                  <a:pt x="67" y="210"/>
                  <a:pt x="57" y="195"/>
                  <a:pt x="49" y="179"/>
                </a:cubicBezTo>
                <a:cubicBezTo>
                  <a:pt x="47" y="175"/>
                  <a:pt x="45" y="171"/>
                  <a:pt x="43" y="166"/>
                </a:cubicBezTo>
                <a:cubicBezTo>
                  <a:pt x="42" y="163"/>
                  <a:pt x="42" y="163"/>
                  <a:pt x="42" y="163"/>
                </a:cubicBezTo>
                <a:cubicBezTo>
                  <a:pt x="42" y="163"/>
                  <a:pt x="41" y="161"/>
                  <a:pt x="41" y="161"/>
                </a:cubicBezTo>
                <a:cubicBezTo>
                  <a:pt x="40" y="159"/>
                  <a:pt x="40" y="158"/>
                  <a:pt x="39" y="156"/>
                </a:cubicBezTo>
                <a:cubicBezTo>
                  <a:pt x="36" y="147"/>
                  <a:pt x="33" y="139"/>
                  <a:pt x="30" y="130"/>
                </a:cubicBezTo>
                <a:cubicBezTo>
                  <a:pt x="28" y="121"/>
                  <a:pt x="26" y="112"/>
                  <a:pt x="24" y="103"/>
                </a:cubicBezTo>
                <a:cubicBezTo>
                  <a:pt x="24" y="101"/>
                  <a:pt x="23" y="99"/>
                  <a:pt x="23" y="97"/>
                </a:cubicBezTo>
                <a:cubicBezTo>
                  <a:pt x="97" y="97"/>
                  <a:pt x="97" y="97"/>
                  <a:pt x="97" y="97"/>
                </a:cubicBezTo>
                <a:cubicBezTo>
                  <a:pt x="93" y="159"/>
                  <a:pt x="105" y="244"/>
                  <a:pt x="180" y="307"/>
                </a:cubicBezTo>
                <a:cubicBezTo>
                  <a:pt x="168" y="301"/>
                  <a:pt x="156" y="295"/>
                  <a:pt x="146" y="288"/>
                </a:cubicBezTo>
                <a:close/>
                <a:moveTo>
                  <a:pt x="453" y="141"/>
                </a:moveTo>
                <a:cubicBezTo>
                  <a:pt x="388" y="188"/>
                  <a:pt x="388" y="188"/>
                  <a:pt x="388" y="188"/>
                </a:cubicBezTo>
                <a:cubicBezTo>
                  <a:pt x="413" y="266"/>
                  <a:pt x="413" y="266"/>
                  <a:pt x="413" y="266"/>
                </a:cubicBezTo>
                <a:cubicBezTo>
                  <a:pt x="415" y="271"/>
                  <a:pt x="412" y="273"/>
                  <a:pt x="408" y="270"/>
                </a:cubicBezTo>
                <a:cubicBezTo>
                  <a:pt x="342" y="222"/>
                  <a:pt x="342" y="222"/>
                  <a:pt x="342" y="222"/>
                </a:cubicBezTo>
                <a:cubicBezTo>
                  <a:pt x="276" y="270"/>
                  <a:pt x="276" y="270"/>
                  <a:pt x="276" y="270"/>
                </a:cubicBezTo>
                <a:cubicBezTo>
                  <a:pt x="271" y="273"/>
                  <a:pt x="269" y="271"/>
                  <a:pt x="271" y="266"/>
                </a:cubicBezTo>
                <a:cubicBezTo>
                  <a:pt x="296" y="188"/>
                  <a:pt x="296" y="188"/>
                  <a:pt x="296" y="188"/>
                </a:cubicBezTo>
                <a:cubicBezTo>
                  <a:pt x="230" y="141"/>
                  <a:pt x="230" y="141"/>
                  <a:pt x="230" y="141"/>
                </a:cubicBezTo>
                <a:cubicBezTo>
                  <a:pt x="225" y="137"/>
                  <a:pt x="226" y="135"/>
                  <a:pt x="232" y="135"/>
                </a:cubicBezTo>
                <a:cubicBezTo>
                  <a:pt x="314" y="135"/>
                  <a:pt x="314" y="135"/>
                  <a:pt x="314" y="135"/>
                </a:cubicBezTo>
                <a:cubicBezTo>
                  <a:pt x="339" y="57"/>
                  <a:pt x="339" y="57"/>
                  <a:pt x="339" y="57"/>
                </a:cubicBezTo>
                <a:cubicBezTo>
                  <a:pt x="340" y="52"/>
                  <a:pt x="343" y="52"/>
                  <a:pt x="345" y="57"/>
                </a:cubicBezTo>
                <a:cubicBezTo>
                  <a:pt x="370" y="135"/>
                  <a:pt x="370" y="135"/>
                  <a:pt x="370" y="135"/>
                </a:cubicBezTo>
                <a:cubicBezTo>
                  <a:pt x="452" y="135"/>
                  <a:pt x="452" y="135"/>
                  <a:pt x="452" y="135"/>
                </a:cubicBezTo>
                <a:cubicBezTo>
                  <a:pt x="457" y="134"/>
                  <a:pt x="458" y="137"/>
                  <a:pt x="453" y="141"/>
                </a:cubicBezTo>
                <a:close/>
                <a:moveTo>
                  <a:pt x="653" y="103"/>
                </a:moveTo>
                <a:cubicBezTo>
                  <a:pt x="651" y="112"/>
                  <a:pt x="649" y="121"/>
                  <a:pt x="647" y="130"/>
                </a:cubicBezTo>
                <a:cubicBezTo>
                  <a:pt x="644" y="139"/>
                  <a:pt x="641" y="147"/>
                  <a:pt x="638" y="156"/>
                </a:cubicBezTo>
                <a:cubicBezTo>
                  <a:pt x="637" y="158"/>
                  <a:pt x="636" y="159"/>
                  <a:pt x="636" y="161"/>
                </a:cubicBezTo>
                <a:cubicBezTo>
                  <a:pt x="636" y="161"/>
                  <a:pt x="635" y="163"/>
                  <a:pt x="635" y="163"/>
                </a:cubicBezTo>
                <a:cubicBezTo>
                  <a:pt x="634" y="166"/>
                  <a:pt x="634" y="166"/>
                  <a:pt x="634" y="166"/>
                </a:cubicBezTo>
                <a:cubicBezTo>
                  <a:pt x="632" y="171"/>
                  <a:pt x="630" y="175"/>
                  <a:pt x="627" y="179"/>
                </a:cubicBezTo>
                <a:cubicBezTo>
                  <a:pt x="619" y="195"/>
                  <a:pt x="610" y="210"/>
                  <a:pt x="599" y="224"/>
                </a:cubicBezTo>
                <a:cubicBezTo>
                  <a:pt x="599" y="225"/>
                  <a:pt x="598" y="226"/>
                  <a:pt x="598" y="226"/>
                </a:cubicBezTo>
                <a:cubicBezTo>
                  <a:pt x="597" y="227"/>
                  <a:pt x="596" y="228"/>
                  <a:pt x="596" y="229"/>
                </a:cubicBezTo>
                <a:cubicBezTo>
                  <a:pt x="594" y="230"/>
                  <a:pt x="593" y="232"/>
                  <a:pt x="591" y="234"/>
                </a:cubicBezTo>
                <a:cubicBezTo>
                  <a:pt x="588" y="237"/>
                  <a:pt x="585" y="241"/>
                  <a:pt x="582" y="244"/>
                </a:cubicBezTo>
                <a:cubicBezTo>
                  <a:pt x="576" y="251"/>
                  <a:pt x="569" y="257"/>
                  <a:pt x="563" y="263"/>
                </a:cubicBezTo>
                <a:cubicBezTo>
                  <a:pt x="551" y="273"/>
                  <a:pt x="544" y="279"/>
                  <a:pt x="531" y="288"/>
                </a:cubicBezTo>
                <a:cubicBezTo>
                  <a:pt x="520" y="295"/>
                  <a:pt x="509" y="301"/>
                  <a:pt x="497" y="307"/>
                </a:cubicBezTo>
                <a:cubicBezTo>
                  <a:pt x="571" y="244"/>
                  <a:pt x="584" y="159"/>
                  <a:pt x="580" y="97"/>
                </a:cubicBezTo>
                <a:cubicBezTo>
                  <a:pt x="654" y="97"/>
                  <a:pt x="654" y="97"/>
                  <a:pt x="654" y="97"/>
                </a:cubicBezTo>
                <a:cubicBezTo>
                  <a:pt x="653" y="99"/>
                  <a:pt x="653" y="101"/>
                  <a:pt x="653" y="103"/>
                </a:cubicBezTo>
                <a:close/>
                <a:moveTo>
                  <a:pt x="653" y="103"/>
                </a:moveTo>
                <a:cubicBezTo>
                  <a:pt x="653" y="103"/>
                  <a:pt x="653" y="103"/>
                  <a:pt x="653" y="10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endParaRPr lang="zh-CN" altLang="en-US">
              <a:latin typeface="微软雅黑" charset="0"/>
              <a:ea typeface="微软雅黑" charset="0"/>
            </a:endParaRPr>
          </a:p>
        </p:txBody>
      </p:sp>
      <p:sp>
        <p:nvSpPr>
          <p:cNvPr id="31751" name="Freeform 19"/>
          <p:cNvSpPr/>
          <p:nvPr/>
        </p:nvSpPr>
        <p:spPr bwMode="auto">
          <a:xfrm flipV="1">
            <a:off x="7564755" y="4406900"/>
            <a:ext cx="548640" cy="534670"/>
          </a:xfrm>
          <a:custGeom>
            <a:avLst/>
            <a:gdLst>
              <a:gd name="T0" fmla="*/ 0 w 905504"/>
              <a:gd name="T1" fmla="*/ 247818 h 905504"/>
              <a:gd name="T2" fmla="*/ 72584 w 905504"/>
              <a:gd name="T3" fmla="*/ 72584 h 905504"/>
              <a:gd name="T4" fmla="*/ 247818 w 905504"/>
              <a:gd name="T5" fmla="*/ 0 h 905504"/>
              <a:gd name="T6" fmla="*/ 423051 w 905504"/>
              <a:gd name="T7" fmla="*/ 72584 h 905504"/>
              <a:gd name="T8" fmla="*/ 495635 w 905504"/>
              <a:gd name="T9" fmla="*/ 247818 h 905504"/>
              <a:gd name="T10" fmla="*/ 423051 w 905504"/>
              <a:gd name="T11" fmla="*/ 423051 h 905504"/>
              <a:gd name="T12" fmla="*/ 247818 w 905504"/>
              <a:gd name="T13" fmla="*/ 495635 h 905504"/>
              <a:gd name="T14" fmla="*/ 72584 w 905504"/>
              <a:gd name="T15" fmla="*/ 423051 h 905504"/>
              <a:gd name="T16" fmla="*/ 0 w 905504"/>
              <a:gd name="T17" fmla="*/ 247818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DE4477"/>
          </a:solidFill>
          <a:ln>
            <a:noFill/>
          </a:ln>
          <a:extLst>
            <a:ext uri="{91240B29-F687-4F45-9708-019B960494DF}">
              <a14:hiddenLine xmlns:a14="http://schemas.microsoft.com/office/drawing/2010/main" w="9525">
                <a:solidFill>
                  <a:srgbClr val="000000"/>
                </a:solidFill>
                <a:round/>
              </a14:hiddenLine>
            </a:ext>
          </a:extLst>
        </p:spPr>
        <p:txBody>
          <a:bodyPr lIns="243364" tIns="210266" rIns="210266" bIns="121682" anchor="ctr"/>
          <a:lstStyle/>
          <a:p>
            <a:endParaRPr lang="zh-CN" altLang="en-US">
              <a:latin typeface="微软雅黑" charset="0"/>
              <a:ea typeface="微软雅黑" charset="0"/>
            </a:endParaRPr>
          </a:p>
        </p:txBody>
      </p:sp>
      <p:sp>
        <p:nvSpPr>
          <p:cNvPr id="31752" name="Freeform 177"/>
          <p:cNvSpPr>
            <a:spLocks noEditPoints="1"/>
          </p:cNvSpPr>
          <p:nvPr/>
        </p:nvSpPr>
        <p:spPr bwMode="auto">
          <a:xfrm>
            <a:off x="7705725" y="4508500"/>
            <a:ext cx="309880" cy="318135"/>
          </a:xfrm>
          <a:custGeom>
            <a:avLst/>
            <a:gdLst>
              <a:gd name="T0" fmla="*/ 385517937 w 360"/>
              <a:gd name="T1" fmla="*/ 197916572 h 380"/>
              <a:gd name="T2" fmla="*/ 11014648 w 360"/>
              <a:gd name="T3" fmla="*/ 197916572 h 380"/>
              <a:gd name="T4" fmla="*/ 5507849 w 360"/>
              <a:gd name="T5" fmla="*/ 188020009 h 380"/>
              <a:gd name="T6" fmla="*/ 187251120 w 360"/>
              <a:gd name="T7" fmla="*/ 8796595 h 380"/>
              <a:gd name="T8" fmla="*/ 208179476 w 360"/>
              <a:gd name="T9" fmla="*/ 9895514 h 380"/>
              <a:gd name="T10" fmla="*/ 275369355 w 360"/>
              <a:gd name="T11" fmla="*/ 75867355 h 380"/>
              <a:gd name="T12" fmla="*/ 275369355 w 360"/>
              <a:gd name="T13" fmla="*/ 49478619 h 380"/>
              <a:gd name="T14" fmla="*/ 309515290 w 360"/>
              <a:gd name="T15" fmla="*/ 49478619 h 380"/>
              <a:gd name="T16" fmla="*/ 309515290 w 360"/>
              <a:gd name="T17" fmla="*/ 109953768 h 380"/>
              <a:gd name="T18" fmla="*/ 388821807 w 360"/>
              <a:gd name="T19" fmla="*/ 188020009 h 380"/>
              <a:gd name="T20" fmla="*/ 385517937 w 360"/>
              <a:gd name="T21" fmla="*/ 197916572 h 380"/>
              <a:gd name="T22" fmla="*/ 345864154 w 360"/>
              <a:gd name="T23" fmla="*/ 403528723 h 380"/>
              <a:gd name="T24" fmla="*/ 330443646 w 360"/>
              <a:gd name="T25" fmla="*/ 417823059 h 380"/>
              <a:gd name="T26" fmla="*/ 213687325 w 360"/>
              <a:gd name="T27" fmla="*/ 417823059 h 380"/>
              <a:gd name="T28" fmla="*/ 213687325 w 360"/>
              <a:gd name="T29" fmla="*/ 332059141 h 380"/>
              <a:gd name="T30" fmla="*/ 160815964 w 360"/>
              <a:gd name="T31" fmla="*/ 332059141 h 380"/>
              <a:gd name="T32" fmla="*/ 160815964 w 360"/>
              <a:gd name="T33" fmla="*/ 417823059 h 380"/>
              <a:gd name="T34" fmla="*/ 63886009 w 360"/>
              <a:gd name="T35" fmla="*/ 417823059 h 380"/>
              <a:gd name="T36" fmla="*/ 48465502 w 360"/>
              <a:gd name="T37" fmla="*/ 402429804 h 380"/>
              <a:gd name="T38" fmla="*/ 48465502 w 360"/>
              <a:gd name="T39" fmla="*/ 206712119 h 380"/>
              <a:gd name="T40" fmla="*/ 345864154 w 360"/>
              <a:gd name="T41" fmla="*/ 206712119 h 380"/>
              <a:gd name="T42" fmla="*/ 345864154 w 360"/>
              <a:gd name="T43" fmla="*/ 403528723 h 380"/>
              <a:gd name="T44" fmla="*/ 300703571 w 360"/>
              <a:gd name="T45" fmla="*/ 266087300 h 380"/>
              <a:gd name="T46" fmla="*/ 247833259 w 360"/>
              <a:gd name="T47" fmla="*/ 266087300 h 380"/>
              <a:gd name="T48" fmla="*/ 247833259 w 360"/>
              <a:gd name="T49" fmla="*/ 310068178 h 380"/>
              <a:gd name="T50" fmla="*/ 300703571 w 360"/>
              <a:gd name="T51" fmla="*/ 310068178 h 380"/>
              <a:gd name="T52" fmla="*/ 300703571 w 360"/>
              <a:gd name="T53" fmla="*/ 266087300 h 3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60" h="380">
                <a:moveTo>
                  <a:pt x="350" y="180"/>
                </a:moveTo>
                <a:cubicBezTo>
                  <a:pt x="295" y="180"/>
                  <a:pt x="68" y="180"/>
                  <a:pt x="10" y="180"/>
                </a:cubicBezTo>
                <a:cubicBezTo>
                  <a:pt x="0" y="180"/>
                  <a:pt x="0" y="176"/>
                  <a:pt x="5" y="171"/>
                </a:cubicBezTo>
                <a:cubicBezTo>
                  <a:pt x="36" y="140"/>
                  <a:pt x="138" y="40"/>
                  <a:pt x="170" y="8"/>
                </a:cubicBezTo>
                <a:cubicBezTo>
                  <a:pt x="178" y="0"/>
                  <a:pt x="180" y="0"/>
                  <a:pt x="189" y="9"/>
                </a:cubicBezTo>
                <a:cubicBezTo>
                  <a:pt x="201" y="21"/>
                  <a:pt x="225" y="44"/>
                  <a:pt x="250" y="69"/>
                </a:cubicBezTo>
                <a:cubicBezTo>
                  <a:pt x="250" y="45"/>
                  <a:pt x="250" y="45"/>
                  <a:pt x="250" y="45"/>
                </a:cubicBezTo>
                <a:cubicBezTo>
                  <a:pt x="281" y="45"/>
                  <a:pt x="281" y="45"/>
                  <a:pt x="281" y="45"/>
                </a:cubicBezTo>
                <a:cubicBezTo>
                  <a:pt x="281" y="100"/>
                  <a:pt x="281" y="100"/>
                  <a:pt x="281" y="100"/>
                </a:cubicBezTo>
                <a:cubicBezTo>
                  <a:pt x="311" y="129"/>
                  <a:pt x="339" y="158"/>
                  <a:pt x="353" y="171"/>
                </a:cubicBezTo>
                <a:cubicBezTo>
                  <a:pt x="358" y="176"/>
                  <a:pt x="360" y="180"/>
                  <a:pt x="350" y="180"/>
                </a:cubicBezTo>
                <a:close/>
                <a:moveTo>
                  <a:pt x="314" y="367"/>
                </a:moveTo>
                <a:cubicBezTo>
                  <a:pt x="314" y="376"/>
                  <a:pt x="310" y="380"/>
                  <a:pt x="300" y="380"/>
                </a:cubicBezTo>
                <a:cubicBezTo>
                  <a:pt x="269" y="380"/>
                  <a:pt x="194" y="380"/>
                  <a:pt x="194" y="380"/>
                </a:cubicBezTo>
                <a:cubicBezTo>
                  <a:pt x="194" y="302"/>
                  <a:pt x="194" y="302"/>
                  <a:pt x="194" y="302"/>
                </a:cubicBezTo>
                <a:cubicBezTo>
                  <a:pt x="146" y="302"/>
                  <a:pt x="146" y="302"/>
                  <a:pt x="146" y="302"/>
                </a:cubicBezTo>
                <a:cubicBezTo>
                  <a:pt x="146" y="380"/>
                  <a:pt x="146" y="380"/>
                  <a:pt x="146" y="380"/>
                </a:cubicBezTo>
                <a:cubicBezTo>
                  <a:pt x="146" y="380"/>
                  <a:pt x="86" y="380"/>
                  <a:pt x="58" y="380"/>
                </a:cubicBezTo>
                <a:cubicBezTo>
                  <a:pt x="49" y="380"/>
                  <a:pt x="44" y="375"/>
                  <a:pt x="44" y="366"/>
                </a:cubicBezTo>
                <a:cubicBezTo>
                  <a:pt x="44" y="322"/>
                  <a:pt x="44" y="188"/>
                  <a:pt x="44" y="188"/>
                </a:cubicBezTo>
                <a:cubicBezTo>
                  <a:pt x="314" y="188"/>
                  <a:pt x="314" y="188"/>
                  <a:pt x="314" y="188"/>
                </a:cubicBezTo>
                <a:cubicBezTo>
                  <a:pt x="314" y="188"/>
                  <a:pt x="314" y="323"/>
                  <a:pt x="314" y="367"/>
                </a:cubicBezTo>
                <a:close/>
                <a:moveTo>
                  <a:pt x="273" y="242"/>
                </a:moveTo>
                <a:cubicBezTo>
                  <a:pt x="225" y="242"/>
                  <a:pt x="225" y="242"/>
                  <a:pt x="225" y="242"/>
                </a:cubicBezTo>
                <a:cubicBezTo>
                  <a:pt x="225" y="282"/>
                  <a:pt x="225" y="282"/>
                  <a:pt x="225" y="282"/>
                </a:cubicBezTo>
                <a:cubicBezTo>
                  <a:pt x="273" y="282"/>
                  <a:pt x="273" y="282"/>
                  <a:pt x="273" y="282"/>
                </a:cubicBezTo>
                <a:cubicBezTo>
                  <a:pt x="273" y="242"/>
                  <a:pt x="273" y="242"/>
                  <a:pt x="273" y="24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endParaRPr lang="zh-CN" altLang="en-US">
              <a:latin typeface="微软雅黑" charset="0"/>
              <a:ea typeface="微软雅黑" charset="0"/>
            </a:endParaRPr>
          </a:p>
        </p:txBody>
      </p:sp>
      <p:sp>
        <p:nvSpPr>
          <p:cNvPr id="31753" name="Freeform 22"/>
          <p:cNvSpPr/>
          <p:nvPr/>
        </p:nvSpPr>
        <p:spPr bwMode="auto">
          <a:xfrm flipV="1">
            <a:off x="4558030" y="4385945"/>
            <a:ext cx="547370" cy="534670"/>
          </a:xfrm>
          <a:custGeom>
            <a:avLst/>
            <a:gdLst>
              <a:gd name="T0" fmla="*/ 0 w 905504"/>
              <a:gd name="T1" fmla="*/ 247818 h 905504"/>
              <a:gd name="T2" fmla="*/ 72241 w 905504"/>
              <a:gd name="T3" fmla="*/ 72584 h 905504"/>
              <a:gd name="T4" fmla="*/ 246645 w 905504"/>
              <a:gd name="T5" fmla="*/ 0 h 905504"/>
              <a:gd name="T6" fmla="*/ 421049 w 905504"/>
              <a:gd name="T7" fmla="*/ 72584 h 905504"/>
              <a:gd name="T8" fmla="*/ 493290 w 905504"/>
              <a:gd name="T9" fmla="*/ 247818 h 905504"/>
              <a:gd name="T10" fmla="*/ 421049 w 905504"/>
              <a:gd name="T11" fmla="*/ 423051 h 905504"/>
              <a:gd name="T12" fmla="*/ 246645 w 905504"/>
              <a:gd name="T13" fmla="*/ 495635 h 905504"/>
              <a:gd name="T14" fmla="*/ 72241 w 905504"/>
              <a:gd name="T15" fmla="*/ 423051 h 905504"/>
              <a:gd name="T16" fmla="*/ 0 w 905504"/>
              <a:gd name="T17" fmla="*/ 247818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513087"/>
          </a:solidFill>
          <a:ln>
            <a:noFill/>
          </a:ln>
          <a:extLst>
            <a:ext uri="{91240B29-F687-4F45-9708-019B960494DF}">
              <a14:hiddenLine xmlns:a14="http://schemas.microsoft.com/office/drawing/2010/main" w="9525">
                <a:solidFill>
                  <a:srgbClr val="000000"/>
                </a:solidFill>
                <a:round/>
              </a14:hiddenLine>
            </a:ext>
          </a:extLst>
        </p:spPr>
        <p:txBody>
          <a:bodyPr lIns="243364" tIns="210266" rIns="210266" bIns="121682" anchor="ctr"/>
          <a:lstStyle/>
          <a:p>
            <a:endParaRPr lang="zh-CN" altLang="en-US">
              <a:latin typeface="微软雅黑" charset="0"/>
              <a:ea typeface="微软雅黑" charset="0"/>
            </a:endParaRPr>
          </a:p>
        </p:txBody>
      </p:sp>
      <p:sp>
        <p:nvSpPr>
          <p:cNvPr id="31754" name="Freeform 23"/>
          <p:cNvSpPr>
            <a:spLocks noEditPoints="1"/>
          </p:cNvSpPr>
          <p:nvPr/>
        </p:nvSpPr>
        <p:spPr bwMode="auto">
          <a:xfrm>
            <a:off x="4722495" y="4482465"/>
            <a:ext cx="225425" cy="319405"/>
          </a:xfrm>
          <a:custGeom>
            <a:avLst/>
            <a:gdLst>
              <a:gd name="T0" fmla="*/ 538757365 w 70"/>
              <a:gd name="T1" fmla="*/ 0 h 102"/>
              <a:gd name="T2" fmla="*/ 0 w 70"/>
              <a:gd name="T3" fmla="*/ 538388859 h 102"/>
              <a:gd name="T4" fmla="*/ 246287512 w 70"/>
              <a:gd name="T5" fmla="*/ 1138306976 h 102"/>
              <a:gd name="T6" fmla="*/ 538757365 w 70"/>
              <a:gd name="T7" fmla="*/ 1569019632 h 102"/>
              <a:gd name="T8" fmla="*/ 831227218 w 70"/>
              <a:gd name="T9" fmla="*/ 1138306976 h 102"/>
              <a:gd name="T10" fmla="*/ 1077514729 w 70"/>
              <a:gd name="T11" fmla="*/ 538388859 h 102"/>
              <a:gd name="T12" fmla="*/ 538757365 w 70"/>
              <a:gd name="T13" fmla="*/ 0 h 102"/>
              <a:gd name="T14" fmla="*/ 661901120 w 70"/>
              <a:gd name="T15" fmla="*/ 1338280990 h 102"/>
              <a:gd name="T16" fmla="*/ 415613609 w 70"/>
              <a:gd name="T17" fmla="*/ 1369045619 h 102"/>
              <a:gd name="T18" fmla="*/ 400218187 w 70"/>
              <a:gd name="T19" fmla="*/ 1276751731 h 102"/>
              <a:gd name="T20" fmla="*/ 400218187 w 70"/>
              <a:gd name="T21" fmla="*/ 1276751731 h 102"/>
              <a:gd name="T22" fmla="*/ 692688040 w 70"/>
              <a:gd name="T23" fmla="*/ 1230604787 h 102"/>
              <a:gd name="T24" fmla="*/ 677296542 w 70"/>
              <a:gd name="T25" fmla="*/ 1276751731 h 102"/>
              <a:gd name="T26" fmla="*/ 661901120 w 70"/>
              <a:gd name="T27" fmla="*/ 1338280990 h 102"/>
              <a:gd name="T28" fmla="*/ 384826689 w 70"/>
              <a:gd name="T29" fmla="*/ 1215222472 h 102"/>
              <a:gd name="T30" fmla="*/ 354039769 w 70"/>
              <a:gd name="T31" fmla="*/ 1122924662 h 102"/>
              <a:gd name="T32" fmla="*/ 723474960 w 70"/>
              <a:gd name="T33" fmla="*/ 1122924662 h 102"/>
              <a:gd name="T34" fmla="*/ 708079538 w 70"/>
              <a:gd name="T35" fmla="*/ 1184457843 h 102"/>
              <a:gd name="T36" fmla="*/ 384826689 w 70"/>
              <a:gd name="T37" fmla="*/ 1215222472 h 102"/>
              <a:gd name="T38" fmla="*/ 538757365 w 70"/>
              <a:gd name="T39" fmla="*/ 1476725744 h 102"/>
              <a:gd name="T40" fmla="*/ 446400529 w 70"/>
              <a:gd name="T41" fmla="*/ 1415192563 h 102"/>
              <a:gd name="T42" fmla="*/ 646509622 w 70"/>
              <a:gd name="T43" fmla="*/ 1384427934 h 102"/>
              <a:gd name="T44" fmla="*/ 538757365 w 70"/>
              <a:gd name="T45" fmla="*/ 1476725744 h 102"/>
              <a:gd name="T46" fmla="*/ 769653378 w 70"/>
              <a:gd name="T47" fmla="*/ 1030630774 h 102"/>
              <a:gd name="T48" fmla="*/ 307861351 w 70"/>
              <a:gd name="T49" fmla="*/ 1030630774 h 102"/>
              <a:gd name="T50" fmla="*/ 230896013 w 70"/>
              <a:gd name="T51" fmla="*/ 876803704 h 102"/>
              <a:gd name="T52" fmla="*/ 92356836 w 70"/>
              <a:gd name="T53" fmla="*/ 538388859 h 102"/>
              <a:gd name="T54" fmla="*/ 538757365 w 70"/>
              <a:gd name="T55" fmla="*/ 92293888 h 102"/>
              <a:gd name="T56" fmla="*/ 985157893 w 70"/>
              <a:gd name="T57" fmla="*/ 538388859 h 102"/>
              <a:gd name="T58" fmla="*/ 846618716 w 70"/>
              <a:gd name="T59" fmla="*/ 876803704 h 102"/>
              <a:gd name="T60" fmla="*/ 769653378 w 70"/>
              <a:gd name="T61" fmla="*/ 1030630774 h 102"/>
              <a:gd name="T62" fmla="*/ 769653378 w 70"/>
              <a:gd name="T63" fmla="*/ 1030630774 h 102"/>
              <a:gd name="T64" fmla="*/ 769653378 w 70"/>
              <a:gd name="T65" fmla="*/ 1030630774 h 10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endParaRPr lang="zh-CN" altLang="en-US">
              <a:latin typeface="微软雅黑" charset="0"/>
              <a:ea typeface="微软雅黑" charset="0"/>
            </a:endParaRPr>
          </a:p>
        </p:txBody>
      </p:sp>
      <p:sp>
        <p:nvSpPr>
          <p:cNvPr id="31755" name="Freeform 10"/>
          <p:cNvSpPr/>
          <p:nvPr/>
        </p:nvSpPr>
        <p:spPr bwMode="auto">
          <a:xfrm flipV="1">
            <a:off x="6895465" y="2793365"/>
            <a:ext cx="548640" cy="532765"/>
          </a:xfrm>
          <a:custGeom>
            <a:avLst/>
            <a:gdLst>
              <a:gd name="T0" fmla="*/ 0 w 905504"/>
              <a:gd name="T1" fmla="*/ 246644 h 905504"/>
              <a:gd name="T2" fmla="*/ 72584 w 905504"/>
              <a:gd name="T3" fmla="*/ 72241 h 905504"/>
              <a:gd name="T4" fmla="*/ 247818 w 905504"/>
              <a:gd name="T5" fmla="*/ 0 h 905504"/>
              <a:gd name="T6" fmla="*/ 423051 w 905504"/>
              <a:gd name="T7" fmla="*/ 72241 h 905504"/>
              <a:gd name="T8" fmla="*/ 495635 w 905504"/>
              <a:gd name="T9" fmla="*/ 246644 h 905504"/>
              <a:gd name="T10" fmla="*/ 423051 w 905504"/>
              <a:gd name="T11" fmla="*/ 421047 h 905504"/>
              <a:gd name="T12" fmla="*/ 247818 w 905504"/>
              <a:gd name="T13" fmla="*/ 493288 h 905504"/>
              <a:gd name="T14" fmla="*/ 72584 w 905504"/>
              <a:gd name="T15" fmla="*/ 421047 h 905504"/>
              <a:gd name="T16" fmla="*/ 0 w 905504"/>
              <a:gd name="T17" fmla="*/ 246644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DE4477"/>
          </a:solidFill>
          <a:ln>
            <a:noFill/>
          </a:ln>
          <a:extLst>
            <a:ext uri="{91240B29-F687-4F45-9708-019B960494DF}">
              <a14:hiddenLine xmlns:a14="http://schemas.microsoft.com/office/drawing/2010/main" w="9525">
                <a:solidFill>
                  <a:srgbClr val="000000"/>
                </a:solidFill>
                <a:round/>
              </a14:hiddenLine>
            </a:ext>
          </a:extLst>
        </p:spPr>
        <p:txBody>
          <a:bodyPr lIns="243364" tIns="210266" rIns="210266" bIns="121682" anchor="ctr"/>
          <a:lstStyle/>
          <a:p>
            <a:endParaRPr lang="zh-CN" altLang="en-US">
              <a:latin typeface="微软雅黑" charset="0"/>
              <a:ea typeface="微软雅黑" charset="0"/>
            </a:endParaRPr>
          </a:p>
        </p:txBody>
      </p:sp>
      <p:sp>
        <p:nvSpPr>
          <p:cNvPr id="31756" name="Freeform 170"/>
          <p:cNvSpPr>
            <a:spLocks noEditPoints="1"/>
          </p:cNvSpPr>
          <p:nvPr/>
        </p:nvSpPr>
        <p:spPr bwMode="auto">
          <a:xfrm>
            <a:off x="7023100" y="2938780"/>
            <a:ext cx="294005" cy="242570"/>
          </a:xfrm>
          <a:custGeom>
            <a:avLst/>
            <a:gdLst>
              <a:gd name="T0" fmla="*/ 479240714 w 256"/>
              <a:gd name="T1" fmla="*/ 425639460 h 216"/>
              <a:gd name="T2" fmla="*/ 23569836 w 256"/>
              <a:gd name="T3" fmla="*/ 425639460 h 216"/>
              <a:gd name="T4" fmla="*/ 0 w 256"/>
              <a:gd name="T5" fmla="*/ 401993057 h 216"/>
              <a:gd name="T6" fmla="*/ 0 w 256"/>
              <a:gd name="T7" fmla="*/ 23646403 h 216"/>
              <a:gd name="T8" fmla="*/ 23569836 w 256"/>
              <a:gd name="T9" fmla="*/ 0 h 216"/>
              <a:gd name="T10" fmla="*/ 47138270 w 256"/>
              <a:gd name="T11" fmla="*/ 23646403 h 216"/>
              <a:gd name="T12" fmla="*/ 47138270 w 256"/>
              <a:gd name="T13" fmla="*/ 323170311 h 216"/>
              <a:gd name="T14" fmla="*/ 47138270 w 256"/>
              <a:gd name="T15" fmla="*/ 378346655 h 216"/>
              <a:gd name="T16" fmla="*/ 479240714 w 256"/>
              <a:gd name="T17" fmla="*/ 378346655 h 216"/>
              <a:gd name="T18" fmla="*/ 502810549 w 256"/>
              <a:gd name="T19" fmla="*/ 401993057 h 216"/>
              <a:gd name="T20" fmla="*/ 479240714 w 256"/>
              <a:gd name="T21" fmla="*/ 425639460 h 216"/>
              <a:gd name="T22" fmla="*/ 424245832 w 256"/>
              <a:gd name="T23" fmla="*/ 354700252 h 216"/>
              <a:gd name="T24" fmla="*/ 377107562 w 256"/>
              <a:gd name="T25" fmla="*/ 354700252 h 216"/>
              <a:gd name="T26" fmla="*/ 353539127 w 256"/>
              <a:gd name="T27" fmla="*/ 331052445 h 216"/>
              <a:gd name="T28" fmla="*/ 353539127 w 256"/>
              <a:gd name="T29" fmla="*/ 165526223 h 216"/>
              <a:gd name="T30" fmla="*/ 377107562 w 256"/>
              <a:gd name="T31" fmla="*/ 141879820 h 216"/>
              <a:gd name="T32" fmla="*/ 424245832 w 256"/>
              <a:gd name="T33" fmla="*/ 141879820 h 216"/>
              <a:gd name="T34" fmla="*/ 447815667 w 256"/>
              <a:gd name="T35" fmla="*/ 165526223 h 216"/>
              <a:gd name="T36" fmla="*/ 447815667 w 256"/>
              <a:gd name="T37" fmla="*/ 331052445 h 216"/>
              <a:gd name="T38" fmla="*/ 424245832 w 256"/>
              <a:gd name="T39" fmla="*/ 354700252 h 216"/>
              <a:gd name="T40" fmla="*/ 290687633 w 256"/>
              <a:gd name="T41" fmla="*/ 354700252 h 216"/>
              <a:gd name="T42" fmla="*/ 243549363 w 256"/>
              <a:gd name="T43" fmla="*/ 354700252 h 216"/>
              <a:gd name="T44" fmla="*/ 219979528 w 256"/>
              <a:gd name="T45" fmla="*/ 331052445 h 216"/>
              <a:gd name="T46" fmla="*/ 219979528 w 256"/>
              <a:gd name="T47" fmla="*/ 70940612 h 216"/>
              <a:gd name="T48" fmla="*/ 243549363 w 256"/>
              <a:gd name="T49" fmla="*/ 47292805 h 216"/>
              <a:gd name="T50" fmla="*/ 290687633 w 256"/>
              <a:gd name="T51" fmla="*/ 47292805 h 216"/>
              <a:gd name="T52" fmla="*/ 314256068 w 256"/>
              <a:gd name="T53" fmla="*/ 70940612 h 216"/>
              <a:gd name="T54" fmla="*/ 314256068 w 256"/>
              <a:gd name="T55" fmla="*/ 331052445 h 216"/>
              <a:gd name="T56" fmla="*/ 290687633 w 256"/>
              <a:gd name="T57" fmla="*/ 354700252 h 216"/>
              <a:gd name="T58" fmla="*/ 157128034 w 256"/>
              <a:gd name="T59" fmla="*/ 354700252 h 216"/>
              <a:gd name="T60" fmla="*/ 109989764 w 256"/>
              <a:gd name="T61" fmla="*/ 354700252 h 216"/>
              <a:gd name="T62" fmla="*/ 86419928 w 256"/>
              <a:gd name="T63" fmla="*/ 331052445 h 216"/>
              <a:gd name="T64" fmla="*/ 86419928 w 256"/>
              <a:gd name="T65" fmla="*/ 283759640 h 216"/>
              <a:gd name="T66" fmla="*/ 109989764 w 256"/>
              <a:gd name="T67" fmla="*/ 260113237 h 216"/>
              <a:gd name="T68" fmla="*/ 157128034 w 256"/>
              <a:gd name="T69" fmla="*/ 260113237 h 216"/>
              <a:gd name="T70" fmla="*/ 180697870 w 256"/>
              <a:gd name="T71" fmla="*/ 283759640 h 216"/>
              <a:gd name="T72" fmla="*/ 180697870 w 256"/>
              <a:gd name="T73" fmla="*/ 331052445 h 216"/>
              <a:gd name="T74" fmla="*/ 157128034 w 256"/>
              <a:gd name="T75" fmla="*/ 354700252 h 21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56" h="216">
                <a:moveTo>
                  <a:pt x="244" y="216"/>
                </a:moveTo>
                <a:cubicBezTo>
                  <a:pt x="12" y="216"/>
                  <a:pt x="12" y="216"/>
                  <a:pt x="12" y="216"/>
                </a:cubicBezTo>
                <a:cubicBezTo>
                  <a:pt x="5" y="216"/>
                  <a:pt x="0" y="211"/>
                  <a:pt x="0" y="204"/>
                </a:cubicBezTo>
                <a:cubicBezTo>
                  <a:pt x="0" y="12"/>
                  <a:pt x="0" y="12"/>
                  <a:pt x="0" y="12"/>
                </a:cubicBezTo>
                <a:cubicBezTo>
                  <a:pt x="0" y="5"/>
                  <a:pt x="5" y="0"/>
                  <a:pt x="12" y="0"/>
                </a:cubicBezTo>
                <a:cubicBezTo>
                  <a:pt x="19" y="0"/>
                  <a:pt x="24" y="5"/>
                  <a:pt x="24" y="12"/>
                </a:cubicBezTo>
                <a:cubicBezTo>
                  <a:pt x="24" y="164"/>
                  <a:pt x="24" y="164"/>
                  <a:pt x="24" y="164"/>
                </a:cubicBezTo>
                <a:cubicBezTo>
                  <a:pt x="24" y="192"/>
                  <a:pt x="24" y="192"/>
                  <a:pt x="24" y="192"/>
                </a:cubicBezTo>
                <a:cubicBezTo>
                  <a:pt x="244" y="192"/>
                  <a:pt x="244" y="192"/>
                  <a:pt x="244" y="192"/>
                </a:cubicBezTo>
                <a:cubicBezTo>
                  <a:pt x="251" y="192"/>
                  <a:pt x="256" y="197"/>
                  <a:pt x="256" y="204"/>
                </a:cubicBezTo>
                <a:cubicBezTo>
                  <a:pt x="256" y="211"/>
                  <a:pt x="251" y="216"/>
                  <a:pt x="244" y="216"/>
                </a:cubicBezTo>
                <a:moveTo>
                  <a:pt x="216" y="180"/>
                </a:moveTo>
                <a:cubicBezTo>
                  <a:pt x="192" y="180"/>
                  <a:pt x="192" y="180"/>
                  <a:pt x="192" y="180"/>
                </a:cubicBezTo>
                <a:cubicBezTo>
                  <a:pt x="185" y="180"/>
                  <a:pt x="180" y="175"/>
                  <a:pt x="180" y="168"/>
                </a:cubicBezTo>
                <a:cubicBezTo>
                  <a:pt x="180" y="84"/>
                  <a:pt x="180" y="84"/>
                  <a:pt x="180" y="84"/>
                </a:cubicBezTo>
                <a:cubicBezTo>
                  <a:pt x="180" y="77"/>
                  <a:pt x="185" y="72"/>
                  <a:pt x="192" y="72"/>
                </a:cubicBezTo>
                <a:cubicBezTo>
                  <a:pt x="216" y="72"/>
                  <a:pt x="216" y="72"/>
                  <a:pt x="216" y="72"/>
                </a:cubicBezTo>
                <a:cubicBezTo>
                  <a:pt x="223" y="72"/>
                  <a:pt x="228" y="77"/>
                  <a:pt x="228" y="84"/>
                </a:cubicBezTo>
                <a:cubicBezTo>
                  <a:pt x="228" y="168"/>
                  <a:pt x="228" y="168"/>
                  <a:pt x="228" y="168"/>
                </a:cubicBezTo>
                <a:cubicBezTo>
                  <a:pt x="228" y="175"/>
                  <a:pt x="223" y="180"/>
                  <a:pt x="216" y="180"/>
                </a:cubicBezTo>
                <a:moveTo>
                  <a:pt x="148" y="180"/>
                </a:moveTo>
                <a:cubicBezTo>
                  <a:pt x="124" y="180"/>
                  <a:pt x="124" y="180"/>
                  <a:pt x="124" y="180"/>
                </a:cubicBezTo>
                <a:cubicBezTo>
                  <a:pt x="117" y="180"/>
                  <a:pt x="112" y="175"/>
                  <a:pt x="112" y="168"/>
                </a:cubicBezTo>
                <a:cubicBezTo>
                  <a:pt x="112" y="36"/>
                  <a:pt x="112" y="36"/>
                  <a:pt x="112" y="36"/>
                </a:cubicBezTo>
                <a:cubicBezTo>
                  <a:pt x="112" y="29"/>
                  <a:pt x="117" y="24"/>
                  <a:pt x="124" y="24"/>
                </a:cubicBezTo>
                <a:cubicBezTo>
                  <a:pt x="148" y="24"/>
                  <a:pt x="148" y="24"/>
                  <a:pt x="148" y="24"/>
                </a:cubicBezTo>
                <a:cubicBezTo>
                  <a:pt x="155" y="24"/>
                  <a:pt x="160" y="29"/>
                  <a:pt x="160" y="36"/>
                </a:cubicBezTo>
                <a:cubicBezTo>
                  <a:pt x="160" y="168"/>
                  <a:pt x="160" y="168"/>
                  <a:pt x="160" y="168"/>
                </a:cubicBezTo>
                <a:cubicBezTo>
                  <a:pt x="160" y="175"/>
                  <a:pt x="155" y="180"/>
                  <a:pt x="148" y="180"/>
                </a:cubicBezTo>
                <a:moveTo>
                  <a:pt x="80" y="180"/>
                </a:moveTo>
                <a:cubicBezTo>
                  <a:pt x="56" y="180"/>
                  <a:pt x="56" y="180"/>
                  <a:pt x="56" y="180"/>
                </a:cubicBezTo>
                <a:cubicBezTo>
                  <a:pt x="49" y="180"/>
                  <a:pt x="44" y="175"/>
                  <a:pt x="44" y="168"/>
                </a:cubicBezTo>
                <a:cubicBezTo>
                  <a:pt x="44" y="144"/>
                  <a:pt x="44" y="144"/>
                  <a:pt x="44" y="144"/>
                </a:cubicBezTo>
                <a:cubicBezTo>
                  <a:pt x="44" y="137"/>
                  <a:pt x="49" y="132"/>
                  <a:pt x="56" y="132"/>
                </a:cubicBezTo>
                <a:cubicBezTo>
                  <a:pt x="80" y="132"/>
                  <a:pt x="80" y="132"/>
                  <a:pt x="80" y="132"/>
                </a:cubicBezTo>
                <a:cubicBezTo>
                  <a:pt x="87" y="132"/>
                  <a:pt x="92" y="137"/>
                  <a:pt x="92" y="144"/>
                </a:cubicBezTo>
                <a:cubicBezTo>
                  <a:pt x="92" y="168"/>
                  <a:pt x="92" y="168"/>
                  <a:pt x="92" y="168"/>
                </a:cubicBezTo>
                <a:cubicBezTo>
                  <a:pt x="92" y="175"/>
                  <a:pt x="87" y="180"/>
                  <a:pt x="80" y="18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endParaRPr lang="zh-CN" altLang="en-US">
              <a:latin typeface="微软雅黑" charset="0"/>
              <a:ea typeface="微软雅黑" charset="0"/>
            </a:endParaRPr>
          </a:p>
        </p:txBody>
      </p:sp>
      <p:sp>
        <p:nvSpPr>
          <p:cNvPr id="31757" name="Freeform 25"/>
          <p:cNvSpPr/>
          <p:nvPr/>
        </p:nvSpPr>
        <p:spPr bwMode="auto">
          <a:xfrm flipV="1">
            <a:off x="5446395" y="2938780"/>
            <a:ext cx="548640" cy="532765"/>
          </a:xfrm>
          <a:custGeom>
            <a:avLst/>
            <a:gdLst>
              <a:gd name="T0" fmla="*/ 0 w 905504"/>
              <a:gd name="T1" fmla="*/ 246644 h 905504"/>
              <a:gd name="T2" fmla="*/ 72584 w 905504"/>
              <a:gd name="T3" fmla="*/ 72241 h 905504"/>
              <a:gd name="T4" fmla="*/ 247818 w 905504"/>
              <a:gd name="T5" fmla="*/ 0 h 905504"/>
              <a:gd name="T6" fmla="*/ 423051 w 905504"/>
              <a:gd name="T7" fmla="*/ 72241 h 905504"/>
              <a:gd name="T8" fmla="*/ 495635 w 905504"/>
              <a:gd name="T9" fmla="*/ 246644 h 905504"/>
              <a:gd name="T10" fmla="*/ 423051 w 905504"/>
              <a:gd name="T11" fmla="*/ 421047 h 905504"/>
              <a:gd name="T12" fmla="*/ 247818 w 905504"/>
              <a:gd name="T13" fmla="*/ 493288 h 905504"/>
              <a:gd name="T14" fmla="*/ 72584 w 905504"/>
              <a:gd name="T15" fmla="*/ 421047 h 905504"/>
              <a:gd name="T16" fmla="*/ 0 w 905504"/>
              <a:gd name="T17" fmla="*/ 246644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513087"/>
          </a:solidFill>
          <a:ln>
            <a:noFill/>
          </a:ln>
          <a:extLst>
            <a:ext uri="{91240B29-F687-4F45-9708-019B960494DF}">
              <a14:hiddenLine xmlns:a14="http://schemas.microsoft.com/office/drawing/2010/main" w="9525">
                <a:solidFill>
                  <a:srgbClr val="000000"/>
                </a:solidFill>
                <a:round/>
              </a14:hiddenLine>
            </a:ext>
          </a:extLst>
        </p:spPr>
        <p:txBody>
          <a:bodyPr lIns="243364" tIns="210266" rIns="210266" bIns="121682" anchor="ctr"/>
          <a:lstStyle/>
          <a:p>
            <a:endParaRPr lang="zh-CN" altLang="en-US">
              <a:latin typeface="微软雅黑" charset="0"/>
              <a:ea typeface="微软雅黑" charset="0"/>
            </a:endParaRPr>
          </a:p>
        </p:txBody>
      </p:sp>
      <p:sp>
        <p:nvSpPr>
          <p:cNvPr id="31758" name="Freeform 120"/>
          <p:cNvSpPr>
            <a:spLocks noEditPoints="1"/>
          </p:cNvSpPr>
          <p:nvPr/>
        </p:nvSpPr>
        <p:spPr bwMode="auto">
          <a:xfrm>
            <a:off x="5572760" y="3082925"/>
            <a:ext cx="286385" cy="242570"/>
          </a:xfrm>
          <a:custGeom>
            <a:avLst/>
            <a:gdLst>
              <a:gd name="T0" fmla="*/ 846495434 w 117"/>
              <a:gd name="T1" fmla="*/ 63089319 h 101"/>
              <a:gd name="T2" fmla="*/ 846495434 w 117"/>
              <a:gd name="T3" fmla="*/ 126178638 h 101"/>
              <a:gd name="T4" fmla="*/ 133658274 w 117"/>
              <a:gd name="T5" fmla="*/ 324455923 h 101"/>
              <a:gd name="T6" fmla="*/ 0 w 117"/>
              <a:gd name="T7" fmla="*/ 252354273 h 101"/>
              <a:gd name="T8" fmla="*/ 0 w 117"/>
              <a:gd name="T9" fmla="*/ 648911845 h 101"/>
              <a:gd name="T10" fmla="*/ 133658274 w 117"/>
              <a:gd name="T11" fmla="*/ 585822527 h 101"/>
              <a:gd name="T12" fmla="*/ 213851447 w 117"/>
              <a:gd name="T13" fmla="*/ 603847188 h 101"/>
              <a:gd name="T14" fmla="*/ 187120389 w 117"/>
              <a:gd name="T15" fmla="*/ 684961169 h 101"/>
              <a:gd name="T16" fmla="*/ 258403209 w 117"/>
              <a:gd name="T17" fmla="*/ 802127476 h 101"/>
              <a:gd name="T18" fmla="*/ 445523598 w 117"/>
              <a:gd name="T19" fmla="*/ 856201461 h 101"/>
              <a:gd name="T20" fmla="*/ 472254656 w 117"/>
              <a:gd name="T21" fmla="*/ 856201461 h 101"/>
              <a:gd name="T22" fmla="*/ 570271519 w 117"/>
              <a:gd name="T23" fmla="*/ 784099812 h 101"/>
              <a:gd name="T24" fmla="*/ 588092224 w 117"/>
              <a:gd name="T25" fmla="*/ 702985831 h 101"/>
              <a:gd name="T26" fmla="*/ 846495434 w 117"/>
              <a:gd name="T27" fmla="*/ 775087481 h 101"/>
              <a:gd name="T28" fmla="*/ 846495434 w 117"/>
              <a:gd name="T29" fmla="*/ 847189130 h 101"/>
              <a:gd name="T30" fmla="*/ 1042526175 w 117"/>
              <a:gd name="T31" fmla="*/ 910278449 h 101"/>
              <a:gd name="T32" fmla="*/ 1042526175 w 117"/>
              <a:gd name="T33" fmla="*/ 0 h 101"/>
              <a:gd name="T34" fmla="*/ 846495434 w 117"/>
              <a:gd name="T35" fmla="*/ 63089319 h 101"/>
              <a:gd name="T36" fmla="*/ 507896066 w 117"/>
              <a:gd name="T37" fmla="*/ 766075150 h 101"/>
              <a:gd name="T38" fmla="*/ 463344303 w 117"/>
              <a:gd name="T39" fmla="*/ 793115145 h 101"/>
              <a:gd name="T40" fmla="*/ 276223915 w 117"/>
              <a:gd name="T41" fmla="*/ 739038157 h 101"/>
              <a:gd name="T42" fmla="*/ 249492857 w 117"/>
              <a:gd name="T43" fmla="*/ 702985831 h 101"/>
              <a:gd name="T44" fmla="*/ 276223915 w 117"/>
              <a:gd name="T45" fmla="*/ 621874852 h 101"/>
              <a:gd name="T46" fmla="*/ 525719756 w 117"/>
              <a:gd name="T47" fmla="*/ 693973500 h 101"/>
              <a:gd name="T48" fmla="*/ 507896066 w 117"/>
              <a:gd name="T49" fmla="*/ 766075150 h 101"/>
              <a:gd name="T50" fmla="*/ 846495434 w 117"/>
              <a:gd name="T51" fmla="*/ 450631558 h 101"/>
              <a:gd name="T52" fmla="*/ 133658274 w 117"/>
              <a:gd name="T53" fmla="*/ 450631558 h 101"/>
              <a:gd name="T54" fmla="*/ 133658274 w 117"/>
              <a:gd name="T55" fmla="*/ 387545241 h 101"/>
              <a:gd name="T56" fmla="*/ 846495434 w 117"/>
              <a:gd name="T57" fmla="*/ 189264954 h 101"/>
              <a:gd name="T58" fmla="*/ 846495434 w 117"/>
              <a:gd name="T59" fmla="*/ 450631558 h 101"/>
              <a:gd name="T60" fmla="*/ 971243355 w 117"/>
              <a:gd name="T61" fmla="*/ 450631558 h 101"/>
              <a:gd name="T62" fmla="*/ 908867902 w 117"/>
              <a:gd name="T63" fmla="*/ 450631558 h 101"/>
              <a:gd name="T64" fmla="*/ 908867902 w 117"/>
              <a:gd name="T65" fmla="*/ 126178638 h 101"/>
              <a:gd name="T66" fmla="*/ 971243355 w 117"/>
              <a:gd name="T67" fmla="*/ 126178638 h 101"/>
              <a:gd name="T68" fmla="*/ 971243355 w 117"/>
              <a:gd name="T69" fmla="*/ 450631558 h 10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7" h="101">
                <a:moveTo>
                  <a:pt x="95" y="7"/>
                </a:moveTo>
                <a:cubicBezTo>
                  <a:pt x="95" y="14"/>
                  <a:pt x="95" y="14"/>
                  <a:pt x="95" y="14"/>
                </a:cubicBezTo>
                <a:cubicBezTo>
                  <a:pt x="15" y="36"/>
                  <a:pt x="15" y="36"/>
                  <a:pt x="15" y="36"/>
                </a:cubicBezTo>
                <a:cubicBezTo>
                  <a:pt x="0" y="28"/>
                  <a:pt x="0" y="28"/>
                  <a:pt x="0" y="28"/>
                </a:cubicBezTo>
                <a:cubicBezTo>
                  <a:pt x="0" y="72"/>
                  <a:pt x="0" y="72"/>
                  <a:pt x="0" y="72"/>
                </a:cubicBezTo>
                <a:cubicBezTo>
                  <a:pt x="15" y="65"/>
                  <a:pt x="15" y="65"/>
                  <a:pt x="15" y="65"/>
                </a:cubicBezTo>
                <a:cubicBezTo>
                  <a:pt x="24" y="67"/>
                  <a:pt x="24" y="67"/>
                  <a:pt x="24" y="67"/>
                </a:cubicBezTo>
                <a:cubicBezTo>
                  <a:pt x="21" y="76"/>
                  <a:pt x="21" y="76"/>
                  <a:pt x="21" y="76"/>
                </a:cubicBezTo>
                <a:cubicBezTo>
                  <a:pt x="20" y="82"/>
                  <a:pt x="23" y="88"/>
                  <a:pt x="29" y="89"/>
                </a:cubicBezTo>
                <a:cubicBezTo>
                  <a:pt x="50" y="95"/>
                  <a:pt x="50" y="95"/>
                  <a:pt x="50" y="95"/>
                </a:cubicBezTo>
                <a:cubicBezTo>
                  <a:pt x="51" y="95"/>
                  <a:pt x="52" y="95"/>
                  <a:pt x="53" y="95"/>
                </a:cubicBezTo>
                <a:cubicBezTo>
                  <a:pt x="58" y="95"/>
                  <a:pt x="62" y="92"/>
                  <a:pt x="64" y="87"/>
                </a:cubicBezTo>
                <a:cubicBezTo>
                  <a:pt x="66" y="78"/>
                  <a:pt x="66" y="78"/>
                  <a:pt x="66" y="78"/>
                </a:cubicBezTo>
                <a:cubicBezTo>
                  <a:pt x="95" y="86"/>
                  <a:pt x="95" y="86"/>
                  <a:pt x="95" y="86"/>
                </a:cubicBezTo>
                <a:cubicBezTo>
                  <a:pt x="95" y="94"/>
                  <a:pt x="95" y="94"/>
                  <a:pt x="95" y="94"/>
                </a:cubicBezTo>
                <a:cubicBezTo>
                  <a:pt x="117" y="101"/>
                  <a:pt x="117" y="101"/>
                  <a:pt x="117" y="101"/>
                </a:cubicBezTo>
                <a:cubicBezTo>
                  <a:pt x="117" y="0"/>
                  <a:pt x="117" y="0"/>
                  <a:pt x="117" y="0"/>
                </a:cubicBezTo>
                <a:lnTo>
                  <a:pt x="95" y="7"/>
                </a:lnTo>
                <a:close/>
                <a:moveTo>
                  <a:pt x="57" y="85"/>
                </a:moveTo>
                <a:cubicBezTo>
                  <a:pt x="56" y="87"/>
                  <a:pt x="54" y="88"/>
                  <a:pt x="52" y="88"/>
                </a:cubicBezTo>
                <a:cubicBezTo>
                  <a:pt x="31" y="82"/>
                  <a:pt x="31" y="82"/>
                  <a:pt x="31" y="82"/>
                </a:cubicBezTo>
                <a:cubicBezTo>
                  <a:pt x="29" y="82"/>
                  <a:pt x="28" y="80"/>
                  <a:pt x="28" y="78"/>
                </a:cubicBezTo>
                <a:cubicBezTo>
                  <a:pt x="31" y="69"/>
                  <a:pt x="31" y="69"/>
                  <a:pt x="31" y="69"/>
                </a:cubicBezTo>
                <a:cubicBezTo>
                  <a:pt x="59" y="77"/>
                  <a:pt x="59" y="77"/>
                  <a:pt x="59" y="77"/>
                </a:cubicBezTo>
                <a:lnTo>
                  <a:pt x="57" y="85"/>
                </a:lnTo>
                <a:close/>
                <a:moveTo>
                  <a:pt x="95" y="50"/>
                </a:moveTo>
                <a:cubicBezTo>
                  <a:pt x="15" y="50"/>
                  <a:pt x="15" y="50"/>
                  <a:pt x="15" y="50"/>
                </a:cubicBezTo>
                <a:cubicBezTo>
                  <a:pt x="15" y="43"/>
                  <a:pt x="15" y="43"/>
                  <a:pt x="15" y="43"/>
                </a:cubicBezTo>
                <a:cubicBezTo>
                  <a:pt x="95" y="21"/>
                  <a:pt x="95" y="21"/>
                  <a:pt x="95" y="21"/>
                </a:cubicBezTo>
                <a:lnTo>
                  <a:pt x="95" y="50"/>
                </a:lnTo>
                <a:close/>
                <a:moveTo>
                  <a:pt x="109" y="50"/>
                </a:moveTo>
                <a:cubicBezTo>
                  <a:pt x="102" y="50"/>
                  <a:pt x="102" y="50"/>
                  <a:pt x="102" y="50"/>
                </a:cubicBezTo>
                <a:cubicBezTo>
                  <a:pt x="102" y="14"/>
                  <a:pt x="102" y="14"/>
                  <a:pt x="102" y="14"/>
                </a:cubicBezTo>
                <a:cubicBezTo>
                  <a:pt x="109" y="14"/>
                  <a:pt x="109" y="14"/>
                  <a:pt x="109" y="14"/>
                </a:cubicBezTo>
                <a:lnTo>
                  <a:pt x="109" y="5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endParaRPr lang="zh-CN" altLang="en-US">
              <a:latin typeface="微软雅黑" charset="0"/>
              <a:ea typeface="微软雅黑" charset="0"/>
            </a:endParaRPr>
          </a:p>
        </p:txBody>
      </p:sp>
      <p:sp>
        <p:nvSpPr>
          <p:cNvPr id="31759" name="Freeform 16"/>
          <p:cNvSpPr/>
          <p:nvPr/>
        </p:nvSpPr>
        <p:spPr bwMode="auto">
          <a:xfrm flipV="1">
            <a:off x="4722495" y="3471545"/>
            <a:ext cx="547370" cy="533400"/>
          </a:xfrm>
          <a:custGeom>
            <a:avLst/>
            <a:gdLst>
              <a:gd name="T0" fmla="*/ 0 w 905504"/>
              <a:gd name="T1" fmla="*/ 246645 h 905504"/>
              <a:gd name="T2" fmla="*/ 72241 w 905504"/>
              <a:gd name="T3" fmla="*/ 72241 h 905504"/>
              <a:gd name="T4" fmla="*/ 246644 w 905504"/>
              <a:gd name="T5" fmla="*/ 0 h 905504"/>
              <a:gd name="T6" fmla="*/ 421047 w 905504"/>
              <a:gd name="T7" fmla="*/ 72241 h 905504"/>
              <a:gd name="T8" fmla="*/ 493288 w 905504"/>
              <a:gd name="T9" fmla="*/ 246645 h 905504"/>
              <a:gd name="T10" fmla="*/ 421047 w 905504"/>
              <a:gd name="T11" fmla="*/ 421049 h 905504"/>
              <a:gd name="T12" fmla="*/ 246644 w 905504"/>
              <a:gd name="T13" fmla="*/ 493290 h 905504"/>
              <a:gd name="T14" fmla="*/ 72241 w 905504"/>
              <a:gd name="T15" fmla="*/ 421049 h 905504"/>
              <a:gd name="T16" fmla="*/ 0 w 905504"/>
              <a:gd name="T17" fmla="*/ 246645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DE4477"/>
          </a:solidFill>
          <a:ln>
            <a:noFill/>
          </a:ln>
          <a:extLst>
            <a:ext uri="{91240B29-F687-4F45-9708-019B960494DF}">
              <a14:hiddenLine xmlns:a14="http://schemas.microsoft.com/office/drawing/2010/main" w="9525">
                <a:solidFill>
                  <a:srgbClr val="000000"/>
                </a:solidFill>
                <a:round/>
              </a14:hiddenLine>
            </a:ext>
          </a:extLst>
        </p:spPr>
        <p:txBody>
          <a:bodyPr lIns="243364" tIns="210266" rIns="210266" bIns="121682" anchor="ctr"/>
          <a:lstStyle/>
          <a:p>
            <a:endParaRPr lang="zh-CN" altLang="en-US">
              <a:latin typeface="微软雅黑" charset="0"/>
              <a:ea typeface="微软雅黑" charset="0"/>
            </a:endParaRPr>
          </a:p>
        </p:txBody>
      </p:sp>
      <p:sp>
        <p:nvSpPr>
          <p:cNvPr id="31760" name="Freeform 45"/>
          <p:cNvSpPr>
            <a:spLocks noEditPoints="1"/>
          </p:cNvSpPr>
          <p:nvPr/>
        </p:nvSpPr>
        <p:spPr bwMode="auto">
          <a:xfrm>
            <a:off x="4831715" y="3552190"/>
            <a:ext cx="316230" cy="332740"/>
          </a:xfrm>
          <a:custGeom>
            <a:avLst/>
            <a:gdLst>
              <a:gd name="T0" fmla="*/ 147434800 w 889"/>
              <a:gd name="T1" fmla="*/ 151998597 h 965"/>
              <a:gd name="T2" fmla="*/ 128793638 w 889"/>
              <a:gd name="T3" fmla="*/ 131594591 h 965"/>
              <a:gd name="T4" fmla="*/ 131429758 w 889"/>
              <a:gd name="T5" fmla="*/ 110816771 h 965"/>
              <a:gd name="T6" fmla="*/ 126910386 w 889"/>
              <a:gd name="T7" fmla="*/ 90412764 h 965"/>
              <a:gd name="T8" fmla="*/ 116177583 w 889"/>
              <a:gd name="T9" fmla="*/ 72442442 h 965"/>
              <a:gd name="T10" fmla="*/ 100172541 w 889"/>
              <a:gd name="T11" fmla="*/ 58964809 h 965"/>
              <a:gd name="T12" fmla="*/ 80590187 w 889"/>
              <a:gd name="T13" fmla="*/ 51477283 h 965"/>
              <a:gd name="T14" fmla="*/ 59501231 w 889"/>
              <a:gd name="T15" fmla="*/ 50541450 h 965"/>
              <a:gd name="T16" fmla="*/ 39353467 w 889"/>
              <a:gd name="T17" fmla="*/ 56718464 h 965"/>
              <a:gd name="T18" fmla="*/ 22407233 w 889"/>
              <a:gd name="T19" fmla="*/ 68698679 h 965"/>
              <a:gd name="T20" fmla="*/ 10167827 w 889"/>
              <a:gd name="T21" fmla="*/ 85733169 h 965"/>
              <a:gd name="T22" fmla="*/ 4142288 w 889"/>
              <a:gd name="T23" fmla="*/ 105762496 h 965"/>
              <a:gd name="T24" fmla="*/ 5083914 w 889"/>
              <a:gd name="T25" fmla="*/ 126727655 h 965"/>
              <a:gd name="T26" fmla="*/ 12803947 w 889"/>
              <a:gd name="T27" fmla="*/ 146195396 h 965"/>
              <a:gd name="T28" fmla="*/ 26361195 w 889"/>
              <a:gd name="T29" fmla="*/ 162106714 h 965"/>
              <a:gd name="T30" fmla="*/ 44437381 w 889"/>
              <a:gd name="T31" fmla="*/ 172776417 h 965"/>
              <a:gd name="T32" fmla="*/ 64961795 w 889"/>
              <a:gd name="T33" fmla="*/ 176894859 h 965"/>
              <a:gd name="T34" fmla="*/ 85862426 w 889"/>
              <a:gd name="T35" fmla="*/ 174274268 h 965"/>
              <a:gd name="T36" fmla="*/ 104691912 w 889"/>
              <a:gd name="T37" fmla="*/ 165101984 h 965"/>
              <a:gd name="T38" fmla="*/ 113918114 w 889"/>
              <a:gd name="T39" fmla="*/ 152934429 h 965"/>
              <a:gd name="T40" fmla="*/ 144798681 w 889"/>
              <a:gd name="T41" fmla="*/ 176520612 h 965"/>
              <a:gd name="T42" fmla="*/ 158732145 w 889"/>
              <a:gd name="T43" fmla="*/ 153121769 h 965"/>
              <a:gd name="T44" fmla="*/ 85862426 w 889"/>
              <a:gd name="T45" fmla="*/ 115683706 h 965"/>
              <a:gd name="T46" fmla="*/ 59689556 w 889"/>
              <a:gd name="T47" fmla="*/ 102018733 h 965"/>
              <a:gd name="T48" fmla="*/ 71740202 w 889"/>
              <a:gd name="T49" fmla="*/ 117930050 h 965"/>
              <a:gd name="T50" fmla="*/ 51969089 w 889"/>
              <a:gd name="T51" fmla="*/ 114934780 h 965"/>
              <a:gd name="T52" fmla="*/ 76635790 w 889"/>
              <a:gd name="T53" fmla="*/ 131033004 h 965"/>
              <a:gd name="T54" fmla="*/ 76824116 w 889"/>
              <a:gd name="T55" fmla="*/ 150501178 h 965"/>
              <a:gd name="T56" fmla="*/ 57806303 w 889"/>
              <a:gd name="T57" fmla="*/ 76560884 h 965"/>
              <a:gd name="T58" fmla="*/ 103561961 w 889"/>
              <a:gd name="T59" fmla="*/ 126166069 h 965"/>
              <a:gd name="T60" fmla="*/ 108457550 w 889"/>
              <a:gd name="T61" fmla="*/ 128974000 h 965"/>
              <a:gd name="T62" fmla="*/ 56300135 w 889"/>
              <a:gd name="T63" fmla="*/ 70945024 h 965"/>
              <a:gd name="T64" fmla="*/ 78142392 w 889"/>
              <a:gd name="T65" fmla="*/ 155929699 h 965"/>
              <a:gd name="T66" fmla="*/ 102432010 w 889"/>
              <a:gd name="T67" fmla="*/ 146195396 h 965"/>
              <a:gd name="T68" fmla="*/ 20523980 w 889"/>
              <a:gd name="T69" fmla="*/ 125417576 h 965"/>
              <a:gd name="T70" fmla="*/ 113918114 w 889"/>
              <a:gd name="T71" fmla="*/ 101644486 h 965"/>
              <a:gd name="T72" fmla="*/ 157979278 w 889"/>
              <a:gd name="T73" fmla="*/ 168471068 h 965"/>
              <a:gd name="T74" fmla="*/ 145551548 w 889"/>
              <a:gd name="T75" fmla="*/ 168471068 h 965"/>
              <a:gd name="T76" fmla="*/ 151953738 w 889"/>
              <a:gd name="T77" fmla="*/ 157614025 h 965"/>
              <a:gd name="T78" fmla="*/ 157979278 w 889"/>
              <a:gd name="T79" fmla="*/ 168471068 h 965"/>
              <a:gd name="T80" fmla="*/ 102244118 w 889"/>
              <a:gd name="T81" fmla="*/ 42304998 h 965"/>
              <a:gd name="T82" fmla="*/ 107328032 w 889"/>
              <a:gd name="T83" fmla="*/ 54846799 h 965"/>
              <a:gd name="T84" fmla="*/ 116742558 w 889"/>
              <a:gd name="T85" fmla="*/ 58403223 h 965"/>
              <a:gd name="T86" fmla="*/ 129358180 w 889"/>
              <a:gd name="T87" fmla="*/ 63644837 h 965"/>
              <a:gd name="T88" fmla="*/ 138584815 w 889"/>
              <a:gd name="T89" fmla="*/ 59526395 h 965"/>
              <a:gd name="T90" fmla="*/ 151012112 w 889"/>
              <a:gd name="T91" fmla="*/ 54285213 h 965"/>
              <a:gd name="T92" fmla="*/ 154589858 w 889"/>
              <a:gd name="T93" fmla="*/ 44925589 h 965"/>
              <a:gd name="T94" fmla="*/ 159862096 w 889"/>
              <a:gd name="T95" fmla="*/ 32383788 h 965"/>
              <a:gd name="T96" fmla="*/ 155719375 w 889"/>
              <a:gd name="T97" fmla="*/ 23211504 h 965"/>
              <a:gd name="T98" fmla="*/ 150635461 w 889"/>
              <a:gd name="T99" fmla="*/ 10857043 h 965"/>
              <a:gd name="T100" fmla="*/ 141032610 w 889"/>
              <a:gd name="T101" fmla="*/ 7300619 h 965"/>
              <a:gd name="T102" fmla="*/ 128605313 w 889"/>
              <a:gd name="T103" fmla="*/ 2059005 h 965"/>
              <a:gd name="T104" fmla="*/ 119378678 w 889"/>
              <a:gd name="T105" fmla="*/ 6177447 h 965"/>
              <a:gd name="T106" fmla="*/ 106763056 w 889"/>
              <a:gd name="T107" fmla="*/ 11231289 h 965"/>
              <a:gd name="T108" fmla="*/ 103185311 w 889"/>
              <a:gd name="T109" fmla="*/ 20778253 h 965"/>
              <a:gd name="T110" fmla="*/ 98101397 w 889"/>
              <a:gd name="T111" fmla="*/ 33132714 h 965"/>
              <a:gd name="T112" fmla="*/ 128981530 w 889"/>
              <a:gd name="T113" fmla="*/ 17408736 h 965"/>
              <a:gd name="T114" fmla="*/ 128981530 w 889"/>
              <a:gd name="T115" fmla="*/ 48295106 h 965"/>
              <a:gd name="T116" fmla="*/ 128981530 w 889"/>
              <a:gd name="T117" fmla="*/ 17408736 h 965"/>
              <a:gd name="T118" fmla="*/ 128981530 w 889"/>
              <a:gd name="T119" fmla="*/ 17408736 h 9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889" h="965">
                <a:moveTo>
                  <a:pt x="843" y="818"/>
                </a:moveTo>
                <a:cubicBezTo>
                  <a:pt x="824" y="807"/>
                  <a:pt x="803" y="806"/>
                  <a:pt x="783" y="812"/>
                </a:cubicBezTo>
                <a:cubicBezTo>
                  <a:pt x="657" y="737"/>
                  <a:pt x="657" y="737"/>
                  <a:pt x="657" y="737"/>
                </a:cubicBezTo>
                <a:cubicBezTo>
                  <a:pt x="659" y="722"/>
                  <a:pt x="669" y="709"/>
                  <a:pt x="684" y="703"/>
                </a:cubicBezTo>
                <a:cubicBezTo>
                  <a:pt x="707" y="694"/>
                  <a:pt x="712" y="672"/>
                  <a:pt x="694" y="654"/>
                </a:cubicBezTo>
                <a:cubicBezTo>
                  <a:pt x="677" y="636"/>
                  <a:pt x="679" y="608"/>
                  <a:pt x="698" y="592"/>
                </a:cubicBezTo>
                <a:cubicBezTo>
                  <a:pt x="716" y="576"/>
                  <a:pt x="714" y="554"/>
                  <a:pt x="691" y="542"/>
                </a:cubicBezTo>
                <a:cubicBezTo>
                  <a:pt x="670" y="531"/>
                  <a:pt x="662" y="504"/>
                  <a:pt x="674" y="483"/>
                </a:cubicBezTo>
                <a:cubicBezTo>
                  <a:pt x="687" y="462"/>
                  <a:pt x="677" y="441"/>
                  <a:pt x="653" y="438"/>
                </a:cubicBezTo>
                <a:cubicBezTo>
                  <a:pt x="628" y="434"/>
                  <a:pt x="612" y="412"/>
                  <a:pt x="617" y="387"/>
                </a:cubicBezTo>
                <a:cubicBezTo>
                  <a:pt x="622" y="363"/>
                  <a:pt x="606" y="347"/>
                  <a:pt x="582" y="352"/>
                </a:cubicBezTo>
                <a:cubicBezTo>
                  <a:pt x="557" y="356"/>
                  <a:pt x="535" y="340"/>
                  <a:pt x="532" y="315"/>
                </a:cubicBezTo>
                <a:cubicBezTo>
                  <a:pt x="529" y="291"/>
                  <a:pt x="508" y="281"/>
                  <a:pt x="487" y="293"/>
                </a:cubicBezTo>
                <a:cubicBezTo>
                  <a:pt x="465" y="305"/>
                  <a:pt x="439" y="297"/>
                  <a:pt x="428" y="275"/>
                </a:cubicBezTo>
                <a:cubicBezTo>
                  <a:pt x="417" y="253"/>
                  <a:pt x="395" y="250"/>
                  <a:pt x="378" y="268"/>
                </a:cubicBezTo>
                <a:cubicBezTo>
                  <a:pt x="362" y="287"/>
                  <a:pt x="334" y="288"/>
                  <a:pt x="316" y="270"/>
                </a:cubicBezTo>
                <a:cubicBezTo>
                  <a:pt x="299" y="253"/>
                  <a:pt x="277" y="258"/>
                  <a:pt x="267" y="280"/>
                </a:cubicBezTo>
                <a:cubicBezTo>
                  <a:pt x="258" y="303"/>
                  <a:pt x="232" y="313"/>
                  <a:pt x="209" y="303"/>
                </a:cubicBezTo>
                <a:cubicBezTo>
                  <a:pt x="187" y="292"/>
                  <a:pt x="168" y="303"/>
                  <a:pt x="166" y="328"/>
                </a:cubicBezTo>
                <a:cubicBezTo>
                  <a:pt x="165" y="353"/>
                  <a:pt x="143" y="370"/>
                  <a:pt x="119" y="367"/>
                </a:cubicBezTo>
                <a:cubicBezTo>
                  <a:pt x="94" y="365"/>
                  <a:pt x="80" y="382"/>
                  <a:pt x="86" y="405"/>
                </a:cubicBezTo>
                <a:cubicBezTo>
                  <a:pt x="93" y="429"/>
                  <a:pt x="78" y="453"/>
                  <a:pt x="54" y="458"/>
                </a:cubicBezTo>
                <a:cubicBezTo>
                  <a:pt x="30" y="464"/>
                  <a:pt x="21" y="485"/>
                  <a:pt x="35" y="505"/>
                </a:cubicBezTo>
                <a:cubicBezTo>
                  <a:pt x="50" y="525"/>
                  <a:pt x="44" y="553"/>
                  <a:pt x="22" y="565"/>
                </a:cubicBezTo>
                <a:cubicBezTo>
                  <a:pt x="1" y="578"/>
                  <a:pt x="0" y="601"/>
                  <a:pt x="20" y="616"/>
                </a:cubicBezTo>
                <a:cubicBezTo>
                  <a:pt x="40" y="630"/>
                  <a:pt x="43" y="658"/>
                  <a:pt x="27" y="677"/>
                </a:cubicBezTo>
                <a:cubicBezTo>
                  <a:pt x="11" y="696"/>
                  <a:pt x="18" y="718"/>
                  <a:pt x="41" y="725"/>
                </a:cubicBezTo>
                <a:cubicBezTo>
                  <a:pt x="65" y="733"/>
                  <a:pt x="77" y="758"/>
                  <a:pt x="68" y="781"/>
                </a:cubicBezTo>
                <a:cubicBezTo>
                  <a:pt x="59" y="804"/>
                  <a:pt x="72" y="822"/>
                  <a:pt x="97" y="822"/>
                </a:cubicBezTo>
                <a:cubicBezTo>
                  <a:pt x="122" y="821"/>
                  <a:pt x="141" y="841"/>
                  <a:pt x="140" y="866"/>
                </a:cubicBezTo>
                <a:cubicBezTo>
                  <a:pt x="139" y="891"/>
                  <a:pt x="158" y="904"/>
                  <a:pt x="181" y="895"/>
                </a:cubicBezTo>
                <a:cubicBezTo>
                  <a:pt x="204" y="887"/>
                  <a:pt x="229" y="899"/>
                  <a:pt x="236" y="923"/>
                </a:cubicBezTo>
                <a:cubicBezTo>
                  <a:pt x="243" y="946"/>
                  <a:pt x="265" y="953"/>
                  <a:pt x="284" y="937"/>
                </a:cubicBezTo>
                <a:cubicBezTo>
                  <a:pt x="303" y="922"/>
                  <a:pt x="331" y="925"/>
                  <a:pt x="345" y="945"/>
                </a:cubicBezTo>
                <a:cubicBezTo>
                  <a:pt x="360" y="965"/>
                  <a:pt x="383" y="965"/>
                  <a:pt x="395" y="944"/>
                </a:cubicBezTo>
                <a:cubicBezTo>
                  <a:pt x="409" y="923"/>
                  <a:pt x="436" y="917"/>
                  <a:pt x="456" y="931"/>
                </a:cubicBezTo>
                <a:cubicBezTo>
                  <a:pt x="476" y="946"/>
                  <a:pt x="497" y="938"/>
                  <a:pt x="503" y="914"/>
                </a:cubicBezTo>
                <a:cubicBezTo>
                  <a:pt x="509" y="889"/>
                  <a:pt x="533" y="875"/>
                  <a:pt x="556" y="882"/>
                </a:cubicBezTo>
                <a:cubicBezTo>
                  <a:pt x="580" y="889"/>
                  <a:pt x="597" y="875"/>
                  <a:pt x="595" y="850"/>
                </a:cubicBezTo>
                <a:cubicBezTo>
                  <a:pt x="593" y="838"/>
                  <a:pt x="598" y="826"/>
                  <a:pt x="605" y="817"/>
                </a:cubicBezTo>
                <a:cubicBezTo>
                  <a:pt x="735" y="894"/>
                  <a:pt x="735" y="894"/>
                  <a:pt x="735" y="894"/>
                </a:cubicBezTo>
                <a:cubicBezTo>
                  <a:pt x="739" y="914"/>
                  <a:pt x="750" y="932"/>
                  <a:pt x="769" y="943"/>
                </a:cubicBezTo>
                <a:cubicBezTo>
                  <a:pt x="804" y="964"/>
                  <a:pt x="848" y="952"/>
                  <a:pt x="869" y="918"/>
                </a:cubicBezTo>
                <a:cubicBezTo>
                  <a:pt x="889" y="883"/>
                  <a:pt x="878" y="839"/>
                  <a:pt x="843" y="818"/>
                </a:cubicBezTo>
                <a:close/>
                <a:moveTo>
                  <a:pt x="550" y="674"/>
                </a:moveTo>
                <a:cubicBezTo>
                  <a:pt x="456" y="618"/>
                  <a:pt x="456" y="618"/>
                  <a:pt x="456" y="618"/>
                </a:cubicBezTo>
                <a:cubicBezTo>
                  <a:pt x="455" y="588"/>
                  <a:pt x="440" y="559"/>
                  <a:pt x="412" y="543"/>
                </a:cubicBezTo>
                <a:cubicBezTo>
                  <a:pt x="381" y="525"/>
                  <a:pt x="345" y="527"/>
                  <a:pt x="317" y="545"/>
                </a:cubicBezTo>
                <a:cubicBezTo>
                  <a:pt x="368" y="575"/>
                  <a:pt x="368" y="575"/>
                  <a:pt x="368" y="575"/>
                </a:cubicBezTo>
                <a:cubicBezTo>
                  <a:pt x="387" y="586"/>
                  <a:pt x="392" y="610"/>
                  <a:pt x="381" y="630"/>
                </a:cubicBezTo>
                <a:cubicBezTo>
                  <a:pt x="370" y="649"/>
                  <a:pt x="346" y="655"/>
                  <a:pt x="328" y="644"/>
                </a:cubicBezTo>
                <a:cubicBezTo>
                  <a:pt x="276" y="614"/>
                  <a:pt x="276" y="614"/>
                  <a:pt x="276" y="614"/>
                </a:cubicBezTo>
                <a:cubicBezTo>
                  <a:pt x="273" y="647"/>
                  <a:pt x="289" y="680"/>
                  <a:pt x="320" y="698"/>
                </a:cubicBezTo>
                <a:cubicBezTo>
                  <a:pt x="348" y="715"/>
                  <a:pt x="380" y="714"/>
                  <a:pt x="407" y="700"/>
                </a:cubicBezTo>
                <a:cubicBezTo>
                  <a:pt x="498" y="754"/>
                  <a:pt x="498" y="754"/>
                  <a:pt x="498" y="754"/>
                </a:cubicBezTo>
                <a:cubicBezTo>
                  <a:pt x="473" y="777"/>
                  <a:pt x="443" y="795"/>
                  <a:pt x="408" y="804"/>
                </a:cubicBezTo>
                <a:cubicBezTo>
                  <a:pt x="299" y="832"/>
                  <a:pt x="188" y="766"/>
                  <a:pt x="160" y="657"/>
                </a:cubicBezTo>
                <a:cubicBezTo>
                  <a:pt x="132" y="548"/>
                  <a:pt x="198" y="437"/>
                  <a:pt x="307" y="409"/>
                </a:cubicBezTo>
                <a:cubicBezTo>
                  <a:pt x="415" y="381"/>
                  <a:pt x="527" y="447"/>
                  <a:pt x="555" y="556"/>
                </a:cubicBezTo>
                <a:cubicBezTo>
                  <a:pt x="565" y="596"/>
                  <a:pt x="562" y="637"/>
                  <a:pt x="550" y="674"/>
                </a:cubicBezTo>
                <a:close/>
                <a:moveTo>
                  <a:pt x="595" y="700"/>
                </a:moveTo>
                <a:cubicBezTo>
                  <a:pt x="576" y="689"/>
                  <a:pt x="576" y="689"/>
                  <a:pt x="576" y="689"/>
                </a:cubicBezTo>
                <a:cubicBezTo>
                  <a:pt x="592" y="646"/>
                  <a:pt x="597" y="597"/>
                  <a:pt x="584" y="548"/>
                </a:cubicBezTo>
                <a:cubicBezTo>
                  <a:pt x="552" y="423"/>
                  <a:pt x="424" y="347"/>
                  <a:pt x="299" y="379"/>
                </a:cubicBezTo>
                <a:cubicBezTo>
                  <a:pt x="174" y="412"/>
                  <a:pt x="98" y="539"/>
                  <a:pt x="130" y="665"/>
                </a:cubicBezTo>
                <a:cubicBezTo>
                  <a:pt x="163" y="790"/>
                  <a:pt x="290" y="865"/>
                  <a:pt x="415" y="833"/>
                </a:cubicBezTo>
                <a:cubicBezTo>
                  <a:pt x="459" y="822"/>
                  <a:pt x="496" y="799"/>
                  <a:pt x="524" y="770"/>
                </a:cubicBezTo>
                <a:cubicBezTo>
                  <a:pt x="544" y="781"/>
                  <a:pt x="544" y="781"/>
                  <a:pt x="544" y="781"/>
                </a:cubicBezTo>
                <a:cubicBezTo>
                  <a:pt x="512" y="815"/>
                  <a:pt x="470" y="841"/>
                  <a:pt x="421" y="854"/>
                </a:cubicBezTo>
                <a:cubicBezTo>
                  <a:pt x="284" y="889"/>
                  <a:pt x="145" y="807"/>
                  <a:pt x="109" y="670"/>
                </a:cubicBezTo>
                <a:cubicBezTo>
                  <a:pt x="74" y="533"/>
                  <a:pt x="157" y="394"/>
                  <a:pt x="294" y="359"/>
                </a:cubicBezTo>
                <a:cubicBezTo>
                  <a:pt x="430" y="323"/>
                  <a:pt x="570" y="406"/>
                  <a:pt x="605" y="543"/>
                </a:cubicBezTo>
                <a:cubicBezTo>
                  <a:pt x="619" y="597"/>
                  <a:pt x="614" y="652"/>
                  <a:pt x="595" y="700"/>
                </a:cubicBezTo>
                <a:close/>
                <a:moveTo>
                  <a:pt x="839" y="900"/>
                </a:moveTo>
                <a:cubicBezTo>
                  <a:pt x="806" y="919"/>
                  <a:pt x="806" y="919"/>
                  <a:pt x="806" y="919"/>
                </a:cubicBezTo>
                <a:cubicBezTo>
                  <a:pt x="773" y="900"/>
                  <a:pt x="773" y="900"/>
                  <a:pt x="773" y="900"/>
                </a:cubicBezTo>
                <a:cubicBezTo>
                  <a:pt x="773" y="861"/>
                  <a:pt x="773" y="861"/>
                  <a:pt x="773" y="861"/>
                </a:cubicBezTo>
                <a:cubicBezTo>
                  <a:pt x="807" y="842"/>
                  <a:pt x="807" y="842"/>
                  <a:pt x="807" y="842"/>
                </a:cubicBezTo>
                <a:cubicBezTo>
                  <a:pt x="840" y="862"/>
                  <a:pt x="840" y="862"/>
                  <a:pt x="840" y="862"/>
                </a:cubicBezTo>
                <a:lnTo>
                  <a:pt x="839" y="900"/>
                </a:lnTo>
                <a:close/>
                <a:moveTo>
                  <a:pt x="526" y="216"/>
                </a:moveTo>
                <a:cubicBezTo>
                  <a:pt x="543" y="226"/>
                  <a:pt x="543" y="226"/>
                  <a:pt x="543" y="226"/>
                </a:cubicBezTo>
                <a:cubicBezTo>
                  <a:pt x="557" y="235"/>
                  <a:pt x="569" y="256"/>
                  <a:pt x="569" y="273"/>
                </a:cubicBezTo>
                <a:cubicBezTo>
                  <a:pt x="570" y="293"/>
                  <a:pt x="570" y="293"/>
                  <a:pt x="570" y="293"/>
                </a:cubicBezTo>
                <a:cubicBezTo>
                  <a:pt x="571" y="309"/>
                  <a:pt x="585" y="320"/>
                  <a:pt x="601" y="316"/>
                </a:cubicBezTo>
                <a:cubicBezTo>
                  <a:pt x="620" y="312"/>
                  <a:pt x="620" y="312"/>
                  <a:pt x="620" y="312"/>
                </a:cubicBezTo>
                <a:cubicBezTo>
                  <a:pt x="637" y="308"/>
                  <a:pt x="660" y="315"/>
                  <a:pt x="672" y="326"/>
                </a:cubicBezTo>
                <a:cubicBezTo>
                  <a:pt x="687" y="340"/>
                  <a:pt x="687" y="340"/>
                  <a:pt x="687" y="340"/>
                </a:cubicBezTo>
                <a:cubicBezTo>
                  <a:pt x="699" y="351"/>
                  <a:pt x="716" y="349"/>
                  <a:pt x="725" y="335"/>
                </a:cubicBezTo>
                <a:cubicBezTo>
                  <a:pt x="736" y="318"/>
                  <a:pt x="736" y="318"/>
                  <a:pt x="736" y="318"/>
                </a:cubicBezTo>
                <a:cubicBezTo>
                  <a:pt x="745" y="304"/>
                  <a:pt x="766" y="291"/>
                  <a:pt x="782" y="291"/>
                </a:cubicBezTo>
                <a:cubicBezTo>
                  <a:pt x="802" y="290"/>
                  <a:pt x="802" y="290"/>
                  <a:pt x="802" y="290"/>
                </a:cubicBezTo>
                <a:cubicBezTo>
                  <a:pt x="819" y="290"/>
                  <a:pt x="830" y="276"/>
                  <a:pt x="826" y="259"/>
                </a:cubicBezTo>
                <a:cubicBezTo>
                  <a:pt x="821" y="240"/>
                  <a:pt x="821" y="240"/>
                  <a:pt x="821" y="240"/>
                </a:cubicBezTo>
                <a:cubicBezTo>
                  <a:pt x="818" y="224"/>
                  <a:pt x="824" y="200"/>
                  <a:pt x="835" y="188"/>
                </a:cubicBezTo>
                <a:cubicBezTo>
                  <a:pt x="849" y="173"/>
                  <a:pt x="849" y="173"/>
                  <a:pt x="849" y="173"/>
                </a:cubicBezTo>
                <a:cubicBezTo>
                  <a:pt x="860" y="161"/>
                  <a:pt x="858" y="144"/>
                  <a:pt x="844" y="135"/>
                </a:cubicBezTo>
                <a:cubicBezTo>
                  <a:pt x="827" y="124"/>
                  <a:pt x="827" y="124"/>
                  <a:pt x="827" y="124"/>
                </a:cubicBezTo>
                <a:cubicBezTo>
                  <a:pt x="813" y="115"/>
                  <a:pt x="801" y="95"/>
                  <a:pt x="800" y="78"/>
                </a:cubicBezTo>
                <a:cubicBezTo>
                  <a:pt x="800" y="58"/>
                  <a:pt x="800" y="58"/>
                  <a:pt x="800" y="58"/>
                </a:cubicBezTo>
                <a:cubicBezTo>
                  <a:pt x="799" y="41"/>
                  <a:pt x="785" y="31"/>
                  <a:pt x="769" y="34"/>
                </a:cubicBezTo>
                <a:cubicBezTo>
                  <a:pt x="749" y="39"/>
                  <a:pt x="749" y="39"/>
                  <a:pt x="749" y="39"/>
                </a:cubicBezTo>
                <a:cubicBezTo>
                  <a:pt x="733" y="42"/>
                  <a:pt x="710" y="36"/>
                  <a:pt x="698" y="25"/>
                </a:cubicBezTo>
                <a:cubicBezTo>
                  <a:pt x="683" y="11"/>
                  <a:pt x="683" y="11"/>
                  <a:pt x="683" y="11"/>
                </a:cubicBezTo>
                <a:cubicBezTo>
                  <a:pt x="671" y="0"/>
                  <a:pt x="653" y="2"/>
                  <a:pt x="645" y="16"/>
                </a:cubicBezTo>
                <a:cubicBezTo>
                  <a:pt x="634" y="33"/>
                  <a:pt x="634" y="33"/>
                  <a:pt x="634" y="33"/>
                </a:cubicBezTo>
                <a:cubicBezTo>
                  <a:pt x="625" y="47"/>
                  <a:pt x="604" y="59"/>
                  <a:pt x="587" y="60"/>
                </a:cubicBezTo>
                <a:cubicBezTo>
                  <a:pt x="567" y="60"/>
                  <a:pt x="567" y="60"/>
                  <a:pt x="567" y="60"/>
                </a:cubicBezTo>
                <a:cubicBezTo>
                  <a:pt x="551" y="61"/>
                  <a:pt x="540" y="75"/>
                  <a:pt x="544" y="91"/>
                </a:cubicBezTo>
                <a:cubicBezTo>
                  <a:pt x="548" y="111"/>
                  <a:pt x="548" y="111"/>
                  <a:pt x="548" y="111"/>
                </a:cubicBezTo>
                <a:cubicBezTo>
                  <a:pt x="552" y="127"/>
                  <a:pt x="546" y="150"/>
                  <a:pt x="534" y="163"/>
                </a:cubicBezTo>
                <a:cubicBezTo>
                  <a:pt x="521" y="177"/>
                  <a:pt x="521" y="177"/>
                  <a:pt x="521" y="177"/>
                </a:cubicBezTo>
                <a:cubicBezTo>
                  <a:pt x="509" y="189"/>
                  <a:pt x="512" y="207"/>
                  <a:pt x="526" y="216"/>
                </a:cubicBezTo>
                <a:close/>
                <a:moveTo>
                  <a:pt x="685" y="93"/>
                </a:moveTo>
                <a:cubicBezTo>
                  <a:pt x="730" y="93"/>
                  <a:pt x="767" y="130"/>
                  <a:pt x="767" y="175"/>
                </a:cubicBezTo>
                <a:cubicBezTo>
                  <a:pt x="767" y="221"/>
                  <a:pt x="730" y="258"/>
                  <a:pt x="685" y="258"/>
                </a:cubicBezTo>
                <a:cubicBezTo>
                  <a:pt x="639" y="258"/>
                  <a:pt x="603" y="221"/>
                  <a:pt x="603" y="175"/>
                </a:cubicBezTo>
                <a:cubicBezTo>
                  <a:pt x="603" y="130"/>
                  <a:pt x="639" y="93"/>
                  <a:pt x="685" y="93"/>
                </a:cubicBezTo>
                <a:close/>
                <a:moveTo>
                  <a:pt x="685" y="93"/>
                </a:moveTo>
                <a:cubicBezTo>
                  <a:pt x="685" y="93"/>
                  <a:pt x="685" y="93"/>
                  <a:pt x="685" y="93"/>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endParaRPr lang="zh-CN" altLang="en-US">
              <a:latin typeface="微软雅黑" charset="0"/>
              <a:ea typeface="微软雅黑" charset="0"/>
            </a:endParaRPr>
          </a:p>
        </p:txBody>
      </p:sp>
      <p:sp>
        <p:nvSpPr>
          <p:cNvPr id="31761" name="Freeform 7"/>
          <p:cNvSpPr/>
          <p:nvPr/>
        </p:nvSpPr>
        <p:spPr bwMode="auto">
          <a:xfrm flipV="1">
            <a:off x="7564755" y="3472180"/>
            <a:ext cx="548640" cy="533400"/>
          </a:xfrm>
          <a:custGeom>
            <a:avLst/>
            <a:gdLst>
              <a:gd name="T0" fmla="*/ 0 w 905504"/>
              <a:gd name="T1" fmla="*/ 246645 h 905504"/>
              <a:gd name="T2" fmla="*/ 72584 w 905504"/>
              <a:gd name="T3" fmla="*/ 72241 h 905504"/>
              <a:gd name="T4" fmla="*/ 247818 w 905504"/>
              <a:gd name="T5" fmla="*/ 0 h 905504"/>
              <a:gd name="T6" fmla="*/ 423051 w 905504"/>
              <a:gd name="T7" fmla="*/ 72241 h 905504"/>
              <a:gd name="T8" fmla="*/ 495635 w 905504"/>
              <a:gd name="T9" fmla="*/ 246645 h 905504"/>
              <a:gd name="T10" fmla="*/ 423051 w 905504"/>
              <a:gd name="T11" fmla="*/ 421049 h 905504"/>
              <a:gd name="T12" fmla="*/ 247818 w 905504"/>
              <a:gd name="T13" fmla="*/ 493290 h 905504"/>
              <a:gd name="T14" fmla="*/ 72584 w 905504"/>
              <a:gd name="T15" fmla="*/ 421049 h 905504"/>
              <a:gd name="T16" fmla="*/ 0 w 905504"/>
              <a:gd name="T17" fmla="*/ 246645 h 90550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rgbClr val="513087"/>
          </a:solidFill>
          <a:ln>
            <a:noFill/>
          </a:ln>
          <a:extLst>
            <a:ext uri="{91240B29-F687-4F45-9708-019B960494DF}">
              <a14:hiddenLine xmlns:a14="http://schemas.microsoft.com/office/drawing/2010/main" w="9525">
                <a:solidFill>
                  <a:srgbClr val="000000"/>
                </a:solidFill>
                <a:round/>
              </a14:hiddenLine>
            </a:ext>
          </a:extLst>
        </p:spPr>
        <p:txBody>
          <a:bodyPr lIns="243364" tIns="210266" rIns="210266" bIns="121682" anchor="ctr"/>
          <a:lstStyle/>
          <a:p>
            <a:endParaRPr lang="zh-CN" altLang="en-US">
              <a:latin typeface="微软雅黑" charset="0"/>
              <a:ea typeface="微软雅黑" charset="0"/>
            </a:endParaRPr>
          </a:p>
        </p:txBody>
      </p:sp>
      <p:sp>
        <p:nvSpPr>
          <p:cNvPr id="31762" name="Freeform 206"/>
          <p:cNvSpPr>
            <a:spLocks noEditPoints="1"/>
          </p:cNvSpPr>
          <p:nvPr/>
        </p:nvSpPr>
        <p:spPr bwMode="auto">
          <a:xfrm>
            <a:off x="7712710" y="3592195"/>
            <a:ext cx="301625" cy="292735"/>
          </a:xfrm>
          <a:custGeom>
            <a:avLst/>
            <a:gdLst>
              <a:gd name="T0" fmla="*/ 515373987 w 256"/>
              <a:gd name="T1" fmla="*/ 441173158 h 256"/>
              <a:gd name="T2" fmla="*/ 529862852 w 256"/>
              <a:gd name="T3" fmla="*/ 476056637 h 256"/>
              <a:gd name="T4" fmla="*/ 480188389 w 256"/>
              <a:gd name="T5" fmla="*/ 525303480 h 256"/>
              <a:gd name="T6" fmla="*/ 445001352 w 256"/>
              <a:gd name="T7" fmla="*/ 510940116 h 256"/>
              <a:gd name="T8" fmla="*/ 300117024 w 256"/>
              <a:gd name="T9" fmla="*/ 367302177 h 256"/>
              <a:gd name="T10" fmla="*/ 198699289 w 256"/>
              <a:gd name="T11" fmla="*/ 393977610 h 256"/>
              <a:gd name="T12" fmla="*/ 0 w 256"/>
              <a:gd name="T13" fmla="*/ 196988805 h 256"/>
              <a:gd name="T14" fmla="*/ 198699289 w 256"/>
              <a:gd name="T15" fmla="*/ 0 h 256"/>
              <a:gd name="T16" fmla="*/ 397397139 w 256"/>
              <a:gd name="T17" fmla="*/ 196988805 h 256"/>
              <a:gd name="T18" fmla="*/ 370489659 w 256"/>
              <a:gd name="T19" fmla="*/ 297535219 h 256"/>
              <a:gd name="T20" fmla="*/ 515373987 w 256"/>
              <a:gd name="T21" fmla="*/ 441173158 h 256"/>
              <a:gd name="T22" fmla="*/ 198699289 w 256"/>
              <a:gd name="T23" fmla="*/ 49246843 h 256"/>
              <a:gd name="T24" fmla="*/ 49674463 w 256"/>
              <a:gd name="T25" fmla="*/ 196988805 h 256"/>
              <a:gd name="T26" fmla="*/ 198699289 w 256"/>
              <a:gd name="T27" fmla="*/ 344730767 h 256"/>
              <a:gd name="T28" fmla="*/ 347722676 w 256"/>
              <a:gd name="T29" fmla="*/ 196988805 h 256"/>
              <a:gd name="T30" fmla="*/ 198699289 w 256"/>
              <a:gd name="T31" fmla="*/ 49246843 h 2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6" h="256">
                <a:moveTo>
                  <a:pt x="249" y="215"/>
                </a:moveTo>
                <a:cubicBezTo>
                  <a:pt x="253" y="219"/>
                  <a:pt x="256" y="225"/>
                  <a:pt x="256" y="232"/>
                </a:cubicBezTo>
                <a:cubicBezTo>
                  <a:pt x="256" y="245"/>
                  <a:pt x="245" y="256"/>
                  <a:pt x="232" y="256"/>
                </a:cubicBezTo>
                <a:cubicBezTo>
                  <a:pt x="225" y="256"/>
                  <a:pt x="219" y="253"/>
                  <a:pt x="215" y="249"/>
                </a:cubicBezTo>
                <a:cubicBezTo>
                  <a:pt x="145" y="179"/>
                  <a:pt x="145" y="179"/>
                  <a:pt x="145" y="179"/>
                </a:cubicBezTo>
                <a:cubicBezTo>
                  <a:pt x="130" y="187"/>
                  <a:pt x="114" y="192"/>
                  <a:pt x="96" y="192"/>
                </a:cubicBezTo>
                <a:cubicBezTo>
                  <a:pt x="43" y="192"/>
                  <a:pt x="0" y="149"/>
                  <a:pt x="0" y="96"/>
                </a:cubicBezTo>
                <a:cubicBezTo>
                  <a:pt x="0" y="43"/>
                  <a:pt x="43" y="0"/>
                  <a:pt x="96" y="0"/>
                </a:cubicBezTo>
                <a:cubicBezTo>
                  <a:pt x="149" y="0"/>
                  <a:pt x="192" y="43"/>
                  <a:pt x="192" y="96"/>
                </a:cubicBezTo>
                <a:cubicBezTo>
                  <a:pt x="192" y="114"/>
                  <a:pt x="187" y="130"/>
                  <a:pt x="179" y="145"/>
                </a:cubicBezTo>
                <a:lnTo>
                  <a:pt x="249" y="215"/>
                </a:lnTo>
                <a:close/>
                <a:moveTo>
                  <a:pt x="96" y="24"/>
                </a:moveTo>
                <a:cubicBezTo>
                  <a:pt x="56" y="24"/>
                  <a:pt x="24" y="56"/>
                  <a:pt x="24" y="96"/>
                </a:cubicBezTo>
                <a:cubicBezTo>
                  <a:pt x="24" y="136"/>
                  <a:pt x="56" y="168"/>
                  <a:pt x="96" y="168"/>
                </a:cubicBezTo>
                <a:cubicBezTo>
                  <a:pt x="136" y="168"/>
                  <a:pt x="168" y="136"/>
                  <a:pt x="168" y="96"/>
                </a:cubicBezTo>
                <a:cubicBezTo>
                  <a:pt x="168" y="56"/>
                  <a:pt x="136" y="24"/>
                  <a:pt x="96" y="24"/>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682" tIns="60841" rIns="121682" bIns="60841"/>
          <a:lstStyle/>
          <a:p>
            <a:endParaRPr lang="zh-CN" altLang="en-US">
              <a:latin typeface="微软雅黑" charset="0"/>
              <a:ea typeface="微软雅黑" charset="0"/>
            </a:endParaRPr>
          </a:p>
        </p:txBody>
      </p:sp>
      <p:sp>
        <p:nvSpPr>
          <p:cNvPr id="31763" name="TextBox 13"/>
          <p:cNvSpPr txBox="1">
            <a:spLocks noChangeArrowheads="1"/>
          </p:cNvSpPr>
          <p:nvPr/>
        </p:nvSpPr>
        <p:spPr bwMode="auto">
          <a:xfrm>
            <a:off x="83820" y="2793365"/>
            <a:ext cx="3587750" cy="196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r" eaLnBrk="1" hangingPunct="1">
              <a:spcBef>
                <a:spcPct val="20000"/>
              </a:spcBef>
            </a:pPr>
            <a:r>
              <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rPr>
              <a:t>Module 2 Writing two pieces of</a:t>
            </a:r>
            <a:r>
              <a:rPr lang="en-US" altLang="zh-CN" sz="1600" b="1">
                <a:ln>
                  <a:solidFill>
                    <a:sysClr val="windowText" lastClr="000000"/>
                  </a:solidFill>
                </a:ln>
                <a:solidFill>
                  <a:schemeClr val="tx1"/>
                </a:solidFill>
                <a:latin typeface="微软雅黑" charset="0"/>
                <a:ea typeface="微软雅黑" charset="0"/>
                <a:sym typeface="Arial" panose="020B0604020202090204" pitchFamily="34" charset="0"/>
              </a:rPr>
              <a:t> </a:t>
            </a:r>
            <a:r>
              <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rPr>
              <a:t>software for facial recognition</a:t>
            </a:r>
            <a:endPar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endParaRPr>
          </a:p>
        </p:txBody>
      </p:sp>
      <p:sp>
        <p:nvSpPr>
          <p:cNvPr id="31764" name="TextBox 13"/>
          <p:cNvSpPr txBox="1">
            <a:spLocks noChangeArrowheads="1"/>
          </p:cNvSpPr>
          <p:nvPr/>
        </p:nvSpPr>
        <p:spPr bwMode="auto">
          <a:xfrm>
            <a:off x="82550" y="3296920"/>
            <a:ext cx="36068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students would be tasked to implement the eigenfaces algorithm and another algorithm of their choosing</a:t>
            </a:r>
            <a:endParaRPr lang="en-US" altLang="zh-CN" sz="1200">
              <a:solidFill>
                <a:srgbClr val="445469"/>
              </a:solidFill>
              <a:latin typeface="微软雅黑" charset="0"/>
              <a:ea typeface="微软雅黑" charset="0"/>
              <a:sym typeface="Arial" panose="020B0604020202090204" pitchFamily="34" charset="0"/>
            </a:endParaRPr>
          </a:p>
          <a:p>
            <a:pPr algn="r" eaLnBrk="1" hangingPunct="1">
              <a:spcBef>
                <a:spcPct val="20000"/>
              </a:spcBef>
            </a:pPr>
            <a:r>
              <a:rPr lang="en-US" altLang="zh-CN" sz="1200" b="1">
                <a:solidFill>
                  <a:schemeClr val="tx1"/>
                </a:solidFill>
                <a:effectLst/>
                <a:latin typeface="微软雅黑" charset="0"/>
                <a:ea typeface="微软雅黑" charset="0"/>
                <a:sym typeface="Arial" panose="020B0604020202090204" pitchFamily="34" charset="0"/>
              </a:rPr>
              <a:t>Students learned major topics in linear algebra and introductory statistics and datascience in this module.</a:t>
            </a:r>
            <a:endParaRPr lang="en-US" altLang="zh-CN" sz="1200" b="1">
              <a:solidFill>
                <a:schemeClr val="tx1"/>
              </a:solidFill>
              <a:effectLst/>
              <a:latin typeface="微软雅黑" charset="0"/>
              <a:ea typeface="微软雅黑" charset="0"/>
              <a:sym typeface="Arial" panose="020B0604020202090204" pitchFamily="34" charset="0"/>
            </a:endParaRPr>
          </a:p>
        </p:txBody>
      </p:sp>
      <p:sp>
        <p:nvSpPr>
          <p:cNvPr id="31765" name="TextBox 13"/>
          <p:cNvSpPr txBox="1">
            <a:spLocks noChangeArrowheads="1"/>
          </p:cNvSpPr>
          <p:nvPr/>
        </p:nvSpPr>
        <p:spPr bwMode="auto">
          <a:xfrm>
            <a:off x="844550" y="4577080"/>
            <a:ext cx="3606800" cy="196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scene3d>
              <a:camera prst="orthographicFront"/>
              <a:lightRig rig="threePt" dir="t"/>
            </a:scene3d>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r" eaLnBrk="1" hangingPunct="1">
              <a:spcBef>
                <a:spcPct val="20000"/>
              </a:spcBef>
            </a:pPr>
            <a:r>
              <a:rPr lang="en-US" altLang="zh-CN" sz="1600" b="1">
                <a:solidFill>
                  <a:schemeClr val="tx1"/>
                </a:solidFill>
                <a:latin typeface="微软雅黑" charset="0"/>
                <a:ea typeface="微软雅黑" charset="0"/>
                <a:sym typeface="Arial" panose="020B0604020202090204" pitchFamily="34" charset="0"/>
              </a:rPr>
              <a:t> </a:t>
            </a:r>
            <a:r>
              <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rPr>
              <a:t>Module1 Building a boat</a:t>
            </a:r>
            <a:endPar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endParaRPr>
          </a:p>
        </p:txBody>
      </p:sp>
      <p:sp>
        <p:nvSpPr>
          <p:cNvPr id="31766" name="TextBox 13"/>
          <p:cNvSpPr txBox="1">
            <a:spLocks noChangeArrowheads="1"/>
          </p:cNvSpPr>
          <p:nvPr/>
        </p:nvSpPr>
        <p:spPr bwMode="auto">
          <a:xfrm>
            <a:off x="560705" y="4968875"/>
            <a:ext cx="4474845"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float flat</a:t>
            </a:r>
            <a:endParaRPr lang="en-US" altLang="zh-CN" sz="1200">
              <a:solidFill>
                <a:srgbClr val="445469"/>
              </a:solidFill>
              <a:latin typeface="微软雅黑" charset="0"/>
              <a:ea typeface="微软雅黑" charset="0"/>
              <a:sym typeface="Arial" panose="020B0604020202090204" pitchFamily="34" charset="0"/>
            </a:endParaRPr>
          </a:p>
          <a:p>
            <a:pPr algn="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carrying a cargo</a:t>
            </a:r>
            <a:endParaRPr lang="en-US" altLang="zh-CN" sz="1200">
              <a:solidFill>
                <a:srgbClr val="445469"/>
              </a:solidFill>
              <a:latin typeface="微软雅黑" charset="0"/>
              <a:ea typeface="微软雅黑" charset="0"/>
              <a:sym typeface="Arial" panose="020B0604020202090204" pitchFamily="34" charset="0"/>
            </a:endParaRPr>
          </a:p>
          <a:p>
            <a:pPr algn="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supporting an aluminum mast</a:t>
            </a:r>
            <a:endParaRPr lang="en-US" altLang="zh-CN" sz="1200">
              <a:solidFill>
                <a:srgbClr val="445469"/>
              </a:solidFill>
              <a:latin typeface="微软雅黑" charset="0"/>
              <a:ea typeface="微软雅黑" charset="0"/>
              <a:sym typeface="Arial" panose="020B0604020202090204" pitchFamily="34" charset="0"/>
            </a:endParaRPr>
          </a:p>
          <a:p>
            <a:pPr algn="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Stable when inverted to an angle between 120 and 140 degrees</a:t>
            </a:r>
            <a:endParaRPr lang="en-US" altLang="zh-CN" sz="1200">
              <a:solidFill>
                <a:srgbClr val="445469"/>
              </a:solidFill>
              <a:latin typeface="微软雅黑" charset="0"/>
              <a:ea typeface="微软雅黑" charset="0"/>
              <a:sym typeface="Arial" panose="020B0604020202090204" pitchFamily="34" charset="0"/>
            </a:endParaRPr>
          </a:p>
          <a:p>
            <a:pPr algn="r" eaLnBrk="1" hangingPunct="1">
              <a:spcBef>
                <a:spcPct val="20000"/>
              </a:spcBef>
            </a:pPr>
            <a:r>
              <a:rPr lang="en-US" altLang="zh-CN" sz="1200" b="1">
                <a:solidFill>
                  <a:schemeClr val="tx1"/>
                </a:solidFill>
                <a:effectLst/>
                <a:latin typeface="微软雅黑" charset="0"/>
                <a:ea typeface="微软雅黑" charset="0"/>
                <a:sym typeface="Arial" panose="020B0604020202090204" pitchFamily="34" charset="0"/>
              </a:rPr>
              <a:t>The core content learning in this module includes forces and torques, statics and stability, functional curves and surfacesand multidimensional integration.</a:t>
            </a:r>
            <a:endParaRPr lang="en-US" altLang="zh-CN" sz="1200" b="1">
              <a:solidFill>
                <a:schemeClr val="tx1"/>
              </a:solidFill>
              <a:effectLst/>
              <a:latin typeface="微软雅黑" charset="0"/>
              <a:ea typeface="微软雅黑" charset="0"/>
              <a:sym typeface="Arial" panose="020B0604020202090204" pitchFamily="34" charset="0"/>
            </a:endParaRPr>
          </a:p>
        </p:txBody>
      </p:sp>
      <p:sp>
        <p:nvSpPr>
          <p:cNvPr id="31767" name="TextBox 13"/>
          <p:cNvSpPr txBox="1">
            <a:spLocks noChangeArrowheads="1"/>
          </p:cNvSpPr>
          <p:nvPr/>
        </p:nvSpPr>
        <p:spPr bwMode="auto">
          <a:xfrm>
            <a:off x="2706370" y="1657985"/>
            <a:ext cx="3078480" cy="237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scene3d>
              <a:camera prst="orthographicFront"/>
              <a:lightRig rig="threePt" dir="t"/>
            </a:scene3d>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r" eaLnBrk="1" hangingPunct="1">
              <a:spcBef>
                <a:spcPct val="20000"/>
              </a:spcBef>
            </a:pPr>
            <a:r>
              <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rPr>
              <a:t>Module 3 Robotic Navigation</a:t>
            </a:r>
            <a:endPar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endParaRPr>
          </a:p>
        </p:txBody>
      </p:sp>
      <p:sp>
        <p:nvSpPr>
          <p:cNvPr id="31768" name="TextBox 13"/>
          <p:cNvSpPr txBox="1">
            <a:spLocks noChangeArrowheads="1"/>
          </p:cNvSpPr>
          <p:nvPr/>
        </p:nvSpPr>
        <p:spPr bwMode="auto">
          <a:xfrm>
            <a:off x="83820" y="1922780"/>
            <a:ext cx="5701030" cy="294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navigate a robot on a path defined by a parametric curve, up a hill, and through a maze of obstaclesto a goal.</a:t>
            </a:r>
            <a:endParaRPr lang="en-US" altLang="zh-CN" sz="1200">
              <a:solidFill>
                <a:srgbClr val="445469"/>
              </a:solidFill>
              <a:latin typeface="微软雅黑" charset="0"/>
              <a:ea typeface="微软雅黑" charset="0"/>
              <a:sym typeface="Arial" panose="020B0604020202090204" pitchFamily="34" charset="0"/>
            </a:endParaRPr>
          </a:p>
          <a:p>
            <a:pPr algn="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 </a:t>
            </a:r>
            <a:r>
              <a:rPr lang="en-US" altLang="zh-CN" sz="1200">
                <a:solidFill>
                  <a:schemeClr val="tx1"/>
                </a:solidFill>
                <a:effectLst>
                  <a:outerShdw blurRad="38100" dist="38100" dir="2700000" algn="tl">
                    <a:srgbClr val="000000">
                      <a:alpha val="43137"/>
                    </a:srgbClr>
                  </a:outerShdw>
                </a:effectLst>
                <a:latin typeface="微软雅黑" charset="0"/>
                <a:ea typeface="微软雅黑" charset="0"/>
                <a:sym typeface="Arial" panose="020B0604020202090204" pitchFamily="34" charset="0"/>
              </a:rPr>
              <a:t>Core materials are related to parametric curves and their derivatives, kinematics, gradients and optimization framing, scalar and vector fields and potentials.</a:t>
            </a:r>
            <a:endParaRPr lang="en-US" altLang="zh-CN" sz="1200">
              <a:solidFill>
                <a:schemeClr val="tx1"/>
              </a:solidFill>
              <a:effectLst>
                <a:outerShdw blurRad="38100" dist="38100" dir="2700000" algn="tl">
                  <a:srgbClr val="000000">
                    <a:alpha val="43137"/>
                  </a:srgbClr>
                </a:outerShdw>
              </a:effectLst>
              <a:latin typeface="微软雅黑" charset="0"/>
              <a:ea typeface="微软雅黑" charset="0"/>
              <a:sym typeface="Arial" panose="020B0604020202090204" pitchFamily="34" charset="0"/>
            </a:endParaRPr>
          </a:p>
        </p:txBody>
      </p:sp>
      <p:sp>
        <p:nvSpPr>
          <p:cNvPr id="31769" name="TextBox 13"/>
          <p:cNvSpPr txBox="1">
            <a:spLocks noChangeArrowheads="1"/>
          </p:cNvSpPr>
          <p:nvPr/>
        </p:nvSpPr>
        <p:spPr bwMode="auto">
          <a:xfrm flipH="1">
            <a:off x="8113395" y="3693795"/>
            <a:ext cx="4284980" cy="201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scene3d>
              <a:camera prst="orthographicFront"/>
              <a:lightRig rig="threePt" dir="t"/>
            </a:scene3d>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spcBef>
                <a:spcPct val="20000"/>
              </a:spcBef>
            </a:pPr>
            <a:r>
              <a:rPr lang="en-US" altLang="zh-CN" sz="1600" b="1">
                <a:solidFill>
                  <a:srgbClr val="445469"/>
                </a:solidFill>
                <a:latin typeface="微软雅黑" charset="0"/>
                <a:ea typeface="微软雅黑" charset="0"/>
                <a:sym typeface="Arial" panose="020B0604020202090204" pitchFamily="34" charset="0"/>
              </a:rPr>
              <a:t> </a:t>
            </a:r>
            <a:r>
              <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rPr>
              <a:t>Module 6 Designing and implementing a control system for an inverted pendulum robot</a:t>
            </a:r>
            <a:endPar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endParaRPr>
          </a:p>
        </p:txBody>
      </p:sp>
      <p:sp>
        <p:nvSpPr>
          <p:cNvPr id="31770" name="TextBox 13"/>
          <p:cNvSpPr txBox="1">
            <a:spLocks noChangeArrowheads="1"/>
          </p:cNvSpPr>
          <p:nvPr/>
        </p:nvSpPr>
        <p:spPr bwMode="auto">
          <a:xfrm flipH="1">
            <a:off x="8113395" y="4465320"/>
            <a:ext cx="4078605"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this module enable students to advance their understanding of control theory, Laplace transforms and dynamics, as well as expose them to real-world phenomena such as sensor noise and drift.</a:t>
            </a:r>
            <a:endParaRPr lang="en-US" altLang="zh-CN" sz="1200">
              <a:solidFill>
                <a:srgbClr val="445469"/>
              </a:solidFill>
              <a:latin typeface="微软雅黑" charset="0"/>
              <a:ea typeface="微软雅黑" charset="0"/>
              <a:sym typeface="Arial" panose="020B0604020202090204" pitchFamily="34" charset="0"/>
            </a:endParaRPr>
          </a:p>
        </p:txBody>
      </p:sp>
      <p:sp>
        <p:nvSpPr>
          <p:cNvPr id="31771" name="TextBox 13"/>
          <p:cNvSpPr txBox="1">
            <a:spLocks noChangeArrowheads="1"/>
          </p:cNvSpPr>
          <p:nvPr/>
        </p:nvSpPr>
        <p:spPr bwMode="auto">
          <a:xfrm flipH="1">
            <a:off x="7076440" y="5212715"/>
            <a:ext cx="4055110" cy="194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spcBef>
                <a:spcPct val="20000"/>
              </a:spcBef>
            </a:pPr>
            <a:r>
              <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rPr>
              <a:t>Module 7  A student-proposed project</a:t>
            </a:r>
            <a:endPar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endParaRPr>
          </a:p>
        </p:txBody>
      </p:sp>
      <p:sp>
        <p:nvSpPr>
          <p:cNvPr id="31772" name="TextBox 13"/>
          <p:cNvSpPr txBox="1">
            <a:spLocks noChangeArrowheads="1"/>
          </p:cNvSpPr>
          <p:nvPr/>
        </p:nvSpPr>
        <p:spPr bwMode="auto">
          <a:xfrm flipH="1">
            <a:off x="6616700" y="5530850"/>
            <a:ext cx="45720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a </a:t>
            </a:r>
            <a:r>
              <a:rPr lang="en-US" altLang="zh-CN" sz="1200" b="1">
                <a:solidFill>
                  <a:srgbClr val="445469"/>
                </a:solidFill>
                <a:latin typeface="微软雅黑" charset="0"/>
                <a:ea typeface="微软雅黑" charset="0"/>
                <a:sym typeface="Arial" panose="020B0604020202090204" pitchFamily="34" charset="0"/>
              </a:rPr>
              <a:t>Sudoku</a:t>
            </a:r>
            <a:r>
              <a:rPr lang="en-US" altLang="zh-CN" sz="1200">
                <a:solidFill>
                  <a:srgbClr val="445469"/>
                </a:solidFill>
                <a:latin typeface="微软雅黑" charset="0"/>
                <a:ea typeface="微软雅黑" charset="0"/>
                <a:sym typeface="Arial" panose="020B0604020202090204" pitchFamily="34" charset="0"/>
              </a:rPr>
              <a:t> solving program using semidefinite relaxation</a:t>
            </a:r>
            <a:endParaRPr lang="en-US" altLang="zh-CN" sz="1200">
              <a:solidFill>
                <a:srgbClr val="445469"/>
              </a:solidFill>
              <a:latin typeface="微软雅黑" charset="0"/>
              <a:ea typeface="微软雅黑" charset="0"/>
              <a:sym typeface="Arial" panose="020B0604020202090204" pitchFamily="34" charset="0"/>
            </a:endParaRPr>
          </a:p>
          <a:p>
            <a:pP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a passive, dynamic</a:t>
            </a:r>
            <a:r>
              <a:rPr lang="en-US" altLang="zh-CN" sz="1200" b="1">
                <a:solidFill>
                  <a:srgbClr val="445469"/>
                </a:solidFill>
                <a:latin typeface="微软雅黑" charset="0"/>
                <a:ea typeface="微软雅黑" charset="0"/>
                <a:sym typeface="Arial" panose="020B0604020202090204" pitchFamily="34" charset="0"/>
              </a:rPr>
              <a:t> walker</a:t>
            </a:r>
            <a:r>
              <a:rPr lang="en-US" altLang="zh-CN" sz="1200">
                <a:solidFill>
                  <a:srgbClr val="445469"/>
                </a:solidFill>
                <a:latin typeface="微软雅黑" charset="0"/>
                <a:ea typeface="微软雅黑" charset="0"/>
                <a:sym typeface="Arial" panose="020B0604020202090204" pitchFamily="34" charset="0"/>
              </a:rPr>
              <a:t>,</a:t>
            </a:r>
            <a:endParaRPr lang="en-US" altLang="zh-CN" sz="1200">
              <a:solidFill>
                <a:srgbClr val="445469"/>
              </a:solidFill>
              <a:latin typeface="微软雅黑" charset="0"/>
              <a:ea typeface="微软雅黑" charset="0"/>
              <a:sym typeface="Arial" panose="020B0604020202090204" pitchFamily="34" charset="0"/>
            </a:endParaRPr>
          </a:p>
          <a:p>
            <a:pP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an</a:t>
            </a:r>
            <a:r>
              <a:rPr lang="en-US" altLang="zh-CN" sz="1200" b="1">
                <a:solidFill>
                  <a:srgbClr val="445469"/>
                </a:solidFill>
                <a:latin typeface="微软雅黑" charset="0"/>
                <a:ea typeface="微软雅黑" charset="0"/>
                <a:sym typeface="Arial" panose="020B0604020202090204" pitchFamily="34" charset="0"/>
              </a:rPr>
              <a:t> image compression algorithm</a:t>
            </a:r>
            <a:r>
              <a:rPr lang="en-US" altLang="zh-CN" sz="1200">
                <a:solidFill>
                  <a:srgbClr val="445469"/>
                </a:solidFill>
                <a:latin typeface="微软雅黑" charset="0"/>
                <a:ea typeface="微软雅黑" charset="0"/>
                <a:sym typeface="Arial" panose="020B0604020202090204" pitchFamily="34" charset="0"/>
              </a:rPr>
              <a:t> based on the JPEG standard </a:t>
            </a:r>
            <a:r>
              <a:rPr lang="en-US" altLang="zh-CN" sz="1200" b="1">
                <a:solidFill>
                  <a:srgbClr val="445469"/>
                </a:solidFill>
                <a:latin typeface="微软雅黑" charset="0"/>
                <a:ea typeface="微软雅黑" charset="0"/>
                <a:sym typeface="Arial" panose="020B0604020202090204" pitchFamily="34" charset="0"/>
              </a:rPr>
              <a:t>magnetic levitation</a:t>
            </a:r>
            <a:endParaRPr lang="en-US" altLang="zh-CN" sz="1200">
              <a:solidFill>
                <a:srgbClr val="445469"/>
              </a:solidFill>
              <a:latin typeface="微软雅黑" charset="0"/>
              <a:ea typeface="微软雅黑" charset="0"/>
              <a:sym typeface="Arial" panose="020B0604020202090204" pitchFamily="34" charset="0"/>
            </a:endParaRPr>
          </a:p>
          <a:p>
            <a:pP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a multiple-input, multiple-output </a:t>
            </a:r>
            <a:r>
              <a:rPr lang="en-US" altLang="zh-CN" sz="1200" b="1">
                <a:solidFill>
                  <a:srgbClr val="445469"/>
                </a:solidFill>
                <a:latin typeface="微软雅黑" charset="0"/>
                <a:ea typeface="微软雅黑" charset="0"/>
                <a:sym typeface="Arial" panose="020B0604020202090204" pitchFamily="34" charset="0"/>
              </a:rPr>
              <a:t>acoustic modem</a:t>
            </a:r>
            <a:endParaRPr lang="en-US" altLang="zh-CN" sz="1200" b="1">
              <a:solidFill>
                <a:srgbClr val="445469"/>
              </a:solidFill>
              <a:latin typeface="微软雅黑" charset="0"/>
              <a:ea typeface="微软雅黑" charset="0"/>
              <a:sym typeface="Arial" panose="020B0604020202090204" pitchFamily="34" charset="0"/>
            </a:endParaRPr>
          </a:p>
        </p:txBody>
      </p:sp>
      <p:sp>
        <p:nvSpPr>
          <p:cNvPr id="31773" name="TextBox 13"/>
          <p:cNvSpPr txBox="1">
            <a:spLocks noChangeArrowheads="1"/>
          </p:cNvSpPr>
          <p:nvPr/>
        </p:nvSpPr>
        <p:spPr bwMode="auto">
          <a:xfrm flipH="1">
            <a:off x="7501255" y="2811145"/>
            <a:ext cx="502348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scene3d>
              <a:camera prst="orthographicFront"/>
              <a:lightRig rig="threePt" dir="t"/>
            </a:scene3d>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spcBef>
                <a:spcPct val="20000"/>
              </a:spcBef>
            </a:pPr>
            <a:r>
              <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rPr>
              <a:t>Module 5 Designing motion sensing systems</a:t>
            </a:r>
            <a:endPar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endParaRPr>
          </a:p>
        </p:txBody>
      </p:sp>
      <p:sp>
        <p:nvSpPr>
          <p:cNvPr id="31774" name="TextBox 13"/>
          <p:cNvSpPr txBox="1">
            <a:spLocks noChangeArrowheads="1"/>
          </p:cNvSpPr>
          <p:nvPr/>
        </p:nvSpPr>
        <p:spPr bwMode="auto">
          <a:xfrm flipH="1">
            <a:off x="8113395" y="3066415"/>
            <a:ext cx="3973830" cy="294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the main ideas of signal processing including time frequency analysis, Fourier transforms, filtering and sampling theory would be introduced in this module.</a:t>
            </a:r>
            <a:endParaRPr lang="en-US" altLang="zh-CN" sz="1200">
              <a:solidFill>
                <a:srgbClr val="445469"/>
              </a:solidFill>
              <a:latin typeface="微软雅黑" charset="0"/>
              <a:ea typeface="微软雅黑" charset="0"/>
              <a:sym typeface="Arial" panose="020B0604020202090204" pitchFamily="34" charset="0"/>
            </a:endParaRPr>
          </a:p>
        </p:txBody>
      </p:sp>
      <p:sp>
        <p:nvSpPr>
          <p:cNvPr id="31775" name="文本框 33"/>
          <p:cNvSpPr txBox="1">
            <a:spLocks noChangeArrowheads="1"/>
          </p:cNvSpPr>
          <p:nvPr/>
        </p:nvSpPr>
        <p:spPr bwMode="auto">
          <a:xfrm>
            <a:off x="1543050" y="1221740"/>
            <a:ext cx="1733550" cy="294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Calibri" panose="020F0702030404030204" charset="0"/>
                <a:ea typeface="宋体" panose="02010600030101010101" pitchFamily="2" charset="-122"/>
              </a:defRPr>
            </a:lvl1pPr>
            <a:lvl2pPr marL="742950" indent="-285750">
              <a:defRPr>
                <a:solidFill>
                  <a:schemeClr val="tx1"/>
                </a:solidFill>
                <a:latin typeface="Calibri" panose="020F0702030404030204" charset="0"/>
                <a:ea typeface="宋体" panose="02010600030101010101" pitchFamily="2" charset="-122"/>
              </a:defRPr>
            </a:lvl2pPr>
            <a:lvl3pPr marL="1143000" indent="-228600">
              <a:defRPr>
                <a:solidFill>
                  <a:schemeClr val="tx1"/>
                </a:solidFill>
                <a:latin typeface="Calibri" panose="020F0702030404030204" charset="0"/>
                <a:ea typeface="宋体" panose="02010600030101010101" pitchFamily="2" charset="-122"/>
              </a:defRPr>
            </a:lvl3pPr>
            <a:lvl4pPr marL="1600200" indent="-228600">
              <a:defRPr>
                <a:solidFill>
                  <a:schemeClr val="tx1"/>
                </a:solidFill>
                <a:latin typeface="Calibri" panose="020F0702030404030204" charset="0"/>
                <a:ea typeface="宋体" panose="02010600030101010101" pitchFamily="2" charset="-122"/>
              </a:defRPr>
            </a:lvl4pPr>
            <a:lvl5pPr marL="2057400" indent="-228600">
              <a:defRPr>
                <a:solidFill>
                  <a:schemeClr val="tx1"/>
                </a:solidFill>
                <a:latin typeface="Calibri" panose="020F0702030404030204" charset="0"/>
                <a:ea typeface="宋体" panose="02010600030101010101" pitchFamily="2" charset="-122"/>
              </a:defRPr>
            </a:lvl5pPr>
            <a:lvl6pPr marL="25146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r>
              <a:rPr lang="en-US" altLang="zh-CN" sz="2800" b="1">
                <a:ln w="22225">
                  <a:solidFill>
                    <a:schemeClr val="accent2"/>
                  </a:solidFill>
                  <a:prstDash val="solid"/>
                </a:ln>
                <a:solidFill>
                  <a:srgbClr val="FF0000"/>
                </a:solidFill>
                <a:effectLst/>
                <a:latin typeface="微软雅黑" charset="0"/>
                <a:ea typeface="微软雅黑" charset="0"/>
                <a:cs typeface="Arial" panose="020B0604020202090204" pitchFamily="34" charset="0"/>
              </a:rPr>
              <a:t>QEA</a:t>
            </a:r>
            <a:endParaRPr lang="en-US" altLang="zh-CN" sz="2800" b="1">
              <a:ln w="22225">
                <a:solidFill>
                  <a:schemeClr val="accent2"/>
                </a:solidFill>
                <a:prstDash val="solid"/>
              </a:ln>
              <a:solidFill>
                <a:srgbClr val="FF0000"/>
              </a:solidFill>
              <a:effectLst/>
              <a:latin typeface="微软雅黑" charset="0"/>
              <a:ea typeface="微软雅黑" charset="0"/>
              <a:cs typeface="Arial" panose="020B0604020202090204" pitchFamily="34" charset="0"/>
            </a:endParaRPr>
          </a:p>
        </p:txBody>
      </p:sp>
      <p:sp>
        <p:nvSpPr>
          <p:cNvPr id="4" name="TextBox 13"/>
          <p:cNvSpPr txBox="1">
            <a:spLocks noChangeArrowheads="1"/>
          </p:cNvSpPr>
          <p:nvPr/>
        </p:nvSpPr>
        <p:spPr bwMode="auto">
          <a:xfrm flipH="1">
            <a:off x="5446395" y="1129665"/>
            <a:ext cx="3923665" cy="196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scene3d>
              <a:camera prst="orthographicFront"/>
              <a:lightRig rig="threePt" dir="t"/>
            </a:scene3d>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r" eaLnBrk="1" hangingPunct="1">
              <a:spcBef>
                <a:spcPct val="20000"/>
              </a:spcBef>
            </a:pPr>
            <a:r>
              <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rPr>
              <a:t>Module 4 Designing low-cost warming bassinets for newborn </a:t>
            </a:r>
            <a:r>
              <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rPr>
              <a:t>babies</a:t>
            </a:r>
            <a:endParaRPr lang="en-US" altLang="zh-CN" sz="1600" b="1">
              <a:ln w="22225">
                <a:solidFill>
                  <a:sysClr val="windowText" lastClr="000000"/>
                </a:solidFill>
                <a:prstDash val="solid"/>
              </a:ln>
              <a:solidFill>
                <a:schemeClr val="tx1"/>
              </a:solidFill>
              <a:effectLst/>
              <a:latin typeface="微软雅黑" charset="0"/>
              <a:ea typeface="微软雅黑" charset="0"/>
              <a:sym typeface="Arial" panose="020B0604020202090204" pitchFamily="34" charset="0"/>
            </a:endParaRPr>
          </a:p>
        </p:txBody>
      </p:sp>
      <p:sp>
        <p:nvSpPr>
          <p:cNvPr id="5" name="TextBox 13"/>
          <p:cNvSpPr txBox="1">
            <a:spLocks noChangeArrowheads="1"/>
          </p:cNvSpPr>
          <p:nvPr/>
        </p:nvSpPr>
        <p:spPr bwMode="auto">
          <a:xfrm flipH="1">
            <a:off x="5890895" y="1637030"/>
            <a:ext cx="3583940" cy="294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r" eaLnBrk="1" hangingPunct="1">
              <a:spcBef>
                <a:spcPct val="20000"/>
              </a:spcBef>
            </a:pPr>
            <a:r>
              <a:rPr lang="en-US" altLang="zh-CN" sz="1200">
                <a:solidFill>
                  <a:srgbClr val="445469"/>
                </a:solidFill>
                <a:latin typeface="微软雅黑" charset="0"/>
                <a:ea typeface="微软雅黑" charset="0"/>
                <a:sym typeface="Arial" panose="020B0604020202090204" pitchFamily="34" charset="0"/>
              </a:rPr>
              <a:t>students would be introduced to differential equations, Laplace transforms, block diagrams and basic control theory, and design and implement control algorithms according to criteria that they chose (e.g., minimizing powerconsumption or response time).</a:t>
            </a:r>
            <a:endParaRPr lang="en-US" altLang="zh-CN" sz="1200">
              <a:solidFill>
                <a:srgbClr val="445469"/>
              </a:solidFill>
              <a:latin typeface="微软雅黑" charset="0"/>
              <a:ea typeface="微软雅黑" charset="0"/>
              <a:sym typeface="Arial" panose="020B0604020202090204" pitchFamily="34" charset="0"/>
            </a:endParaRPr>
          </a:p>
        </p:txBody>
      </p:sp>
      <p:sp>
        <p:nvSpPr>
          <p:cNvPr id="2" name="内容占位符 1"/>
          <p:cNvSpPr>
            <a:spLocks noGrp="1"/>
          </p:cNvSpPr>
          <p:nvPr>
            <p:ph sz="quarter" idx="10"/>
            <p:custDataLst>
              <p:tags r:id="rId3"/>
            </p:custDataLst>
          </p:nvPr>
        </p:nvSpPr>
        <p:spPr>
          <a:xfrm>
            <a:off x="28210" y="267390"/>
            <a:ext cx="11568374" cy="598902"/>
          </a:xfrm>
        </p:spPr>
        <p:txBody>
          <a:bodyPr>
            <a:noAutofit/>
          </a:bodyPr>
          <a:p>
            <a:r>
              <a:rPr lang="en-US" altLang="zh-CN">
                <a:sym typeface="+mn-ea"/>
              </a:rPr>
              <a:t> </a:t>
            </a:r>
            <a:r>
              <a:rPr>
                <a:sym typeface="+mn-ea"/>
              </a:rPr>
              <a:t>项目制教学</a:t>
            </a:r>
            <a:r>
              <a:rPr kern="0" spc="90">
                <a:solidFill>
                  <a:schemeClr val="bg1">
                    <a:alpha val="100000"/>
                  </a:schemeClr>
                </a:solidFill>
                <a:cs typeface="微软雅黑" panose="020B0503020204020204" charset="-122"/>
                <a:sym typeface="+mn-ea"/>
              </a:rPr>
              <a:t>案例：课程项目（</a:t>
            </a:r>
            <a:r>
              <a:rPr kern="0" spc="90">
                <a:solidFill>
                  <a:schemeClr val="bg1">
                    <a:alpha val="100000"/>
                  </a:schemeClr>
                </a:solidFill>
                <a:cs typeface="微软雅黑" panose="020B0503020204020204" charset="-122"/>
                <a:sym typeface="+mn-ea"/>
              </a:rPr>
              <a:t>模块）</a:t>
            </a:r>
            <a:endParaRPr kern="0" spc="90">
              <a:solidFill>
                <a:schemeClr val="bg1">
                  <a:alpha val="100000"/>
                </a:schemeClr>
              </a:solidFill>
              <a:cs typeface="微软雅黑" panose="020B0503020204020204" charset="-122"/>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5" name="组合 44"/>
          <p:cNvGrpSpPr/>
          <p:nvPr/>
        </p:nvGrpSpPr>
        <p:grpSpPr>
          <a:xfrm>
            <a:off x="83185" y="1186815"/>
            <a:ext cx="3193415" cy="598170"/>
            <a:chOff x="131" y="1869"/>
            <a:chExt cx="5029" cy="942"/>
          </a:xfrm>
        </p:grpSpPr>
        <p:pic>
          <p:nvPicPr>
            <p:cNvPr id="31746" name="图片 4"/>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31" y="1869"/>
              <a:ext cx="2555" cy="942"/>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75" name="文本框 33"/>
            <p:cNvSpPr txBox="1">
              <a:spLocks noChangeArrowheads="1"/>
            </p:cNvSpPr>
            <p:nvPr/>
          </p:nvSpPr>
          <p:spPr bwMode="auto">
            <a:xfrm>
              <a:off x="2430" y="1924"/>
              <a:ext cx="2730" cy="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Calibri" panose="020F0702030404030204" charset="0"/>
                  <a:ea typeface="宋体" panose="02010600030101010101" pitchFamily="2" charset="-122"/>
                </a:defRPr>
              </a:lvl1pPr>
              <a:lvl2pPr marL="742950" indent="-285750">
                <a:defRPr>
                  <a:solidFill>
                    <a:schemeClr val="tx1"/>
                  </a:solidFill>
                  <a:latin typeface="Calibri" panose="020F0702030404030204" charset="0"/>
                  <a:ea typeface="宋体" panose="02010600030101010101" pitchFamily="2" charset="-122"/>
                </a:defRPr>
              </a:lvl2pPr>
              <a:lvl3pPr marL="1143000" indent="-228600">
                <a:defRPr>
                  <a:solidFill>
                    <a:schemeClr val="tx1"/>
                  </a:solidFill>
                  <a:latin typeface="Calibri" panose="020F0702030404030204" charset="0"/>
                  <a:ea typeface="宋体" panose="02010600030101010101" pitchFamily="2" charset="-122"/>
                </a:defRPr>
              </a:lvl3pPr>
              <a:lvl4pPr marL="1600200" indent="-228600">
                <a:defRPr>
                  <a:solidFill>
                    <a:schemeClr val="tx1"/>
                  </a:solidFill>
                  <a:latin typeface="Calibri" panose="020F0702030404030204" charset="0"/>
                  <a:ea typeface="宋体" panose="02010600030101010101" pitchFamily="2" charset="-122"/>
                </a:defRPr>
              </a:lvl4pPr>
              <a:lvl5pPr marL="2057400" indent="-228600">
                <a:defRPr>
                  <a:solidFill>
                    <a:schemeClr val="tx1"/>
                  </a:solidFill>
                  <a:latin typeface="Calibri" panose="020F0702030404030204" charset="0"/>
                  <a:ea typeface="宋体" panose="02010600030101010101" pitchFamily="2" charset="-122"/>
                </a:defRPr>
              </a:lvl5pPr>
              <a:lvl6pPr marL="25146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r>
                <a:rPr lang="en-US" altLang="zh-CN" sz="2800" b="1">
                  <a:ln w="22225">
                    <a:solidFill>
                      <a:schemeClr val="accent2"/>
                    </a:solidFill>
                    <a:prstDash val="solid"/>
                  </a:ln>
                  <a:solidFill>
                    <a:srgbClr val="FF0000"/>
                  </a:solidFill>
                  <a:effectLst/>
                  <a:latin typeface="+mn-ea"/>
                  <a:ea typeface="+mn-ea"/>
                  <a:cs typeface="Arial" panose="020B0604020202090204" pitchFamily="34" charset="0"/>
                </a:rPr>
                <a:t>QEA</a:t>
              </a:r>
              <a:endParaRPr lang="en-US" altLang="zh-CN" sz="2800" b="1">
                <a:ln w="22225">
                  <a:solidFill>
                    <a:schemeClr val="accent2"/>
                  </a:solidFill>
                  <a:prstDash val="solid"/>
                </a:ln>
                <a:solidFill>
                  <a:srgbClr val="FF0000"/>
                </a:solidFill>
                <a:effectLst/>
                <a:latin typeface="+mn-ea"/>
                <a:ea typeface="+mn-ea"/>
                <a:cs typeface="Arial" panose="020B0604020202090204" pitchFamily="34" charset="0"/>
              </a:endParaRPr>
            </a:p>
          </p:txBody>
        </p:sp>
      </p:grpSp>
      <p:grpSp>
        <p:nvGrpSpPr>
          <p:cNvPr id="3" name="组合 2"/>
          <p:cNvGrpSpPr/>
          <p:nvPr/>
        </p:nvGrpSpPr>
        <p:grpSpPr>
          <a:xfrm>
            <a:off x="678093" y="2647756"/>
            <a:ext cx="5345517" cy="781214"/>
            <a:chOff x="2325" y="3928"/>
            <a:chExt cx="14510" cy="2010"/>
          </a:xfrm>
        </p:grpSpPr>
        <p:sp>
          <p:nvSpPr>
            <p:cNvPr id="48131" name="Shape 539"/>
            <p:cNvSpPr/>
            <p:nvPr>
              <p:custDataLst>
                <p:tags r:id="rId2"/>
              </p:custDataLst>
            </p:nvPr>
          </p:nvSpPr>
          <p:spPr bwMode="auto">
            <a:xfrm>
              <a:off x="2325" y="3930"/>
              <a:ext cx="3980" cy="2008"/>
            </a:xfrm>
            <a:custGeom>
              <a:avLst/>
              <a:gdLst>
                <a:gd name="T0" fmla="*/ 643408 w 21600"/>
                <a:gd name="T1" fmla="*/ 0 h 21600"/>
                <a:gd name="T2" fmla="*/ 42671939 w 21600"/>
                <a:gd name="T3" fmla="*/ 37849602 h 21600"/>
                <a:gd name="T4" fmla="*/ 0 w 21600"/>
                <a:gd name="T5" fmla="*/ 75232440 h 21600"/>
                <a:gd name="T6" fmla="*/ 253882613 w 21600"/>
                <a:gd name="T7" fmla="*/ 75232440 h 21600"/>
                <a:gd name="T8" fmla="*/ 295705800 w 21600"/>
                <a:gd name="T9" fmla="*/ 38183932 h 21600"/>
                <a:gd name="T10" fmla="*/ 255607495 w 21600"/>
                <a:gd name="T11" fmla="*/ 62676 h 21600"/>
                <a:gd name="T12" fmla="*/ 643408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513087"/>
            </a:solidFill>
            <a:ln>
              <a:noFill/>
            </a:ln>
            <a:extLst>
              <a:ext uri="{91240B29-F687-4F45-9708-019B960494DF}">
                <a14:hiddenLine xmlns:a14="http://schemas.microsoft.com/office/drawing/2010/main" w="9525">
                  <a:solidFill>
                    <a:srgbClr val="000000"/>
                  </a:solidFill>
                  <a:round/>
                </a14:hiddenLine>
              </a:ext>
            </a:extLst>
          </p:spPr>
          <p:txBody>
            <a:bodyPr lIns="0" tIns="0" rIns="0" bIns="0" anchor="ctr"/>
            <a:lstStyle/>
            <a:p>
              <a:endParaRPr lang="zh-CN" altLang="en-US"/>
            </a:p>
          </p:txBody>
        </p:sp>
        <p:sp>
          <p:nvSpPr>
            <p:cNvPr id="48133" name="Shape 544"/>
            <p:cNvSpPr/>
            <p:nvPr>
              <p:custDataLst>
                <p:tags r:id="rId3"/>
              </p:custDataLst>
            </p:nvPr>
          </p:nvSpPr>
          <p:spPr bwMode="auto">
            <a:xfrm>
              <a:off x="5830" y="3928"/>
              <a:ext cx="3983" cy="2010"/>
            </a:xfrm>
            <a:custGeom>
              <a:avLst/>
              <a:gdLst>
                <a:gd name="T0" fmla="*/ 644281 w 21600"/>
                <a:gd name="T1" fmla="*/ 0 h 21600"/>
                <a:gd name="T2" fmla="*/ 42725680 w 21600"/>
                <a:gd name="T3" fmla="*/ 37943876 h 21600"/>
                <a:gd name="T4" fmla="*/ 0 w 21600"/>
                <a:gd name="T5" fmla="*/ 75419876 h 21600"/>
                <a:gd name="T6" fmla="*/ 254201714 w 21600"/>
                <a:gd name="T7" fmla="*/ 75419876 h 21600"/>
                <a:gd name="T8" fmla="*/ 296077524 w 21600"/>
                <a:gd name="T9" fmla="*/ 38279096 h 21600"/>
                <a:gd name="T10" fmla="*/ 255928851 w 21600"/>
                <a:gd name="T11" fmla="*/ 62872 h 21600"/>
                <a:gd name="T12" fmla="*/ 644281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DE4477"/>
            </a:solidFill>
            <a:ln>
              <a:noFill/>
            </a:ln>
            <a:extLst>
              <a:ext uri="{91240B29-F687-4F45-9708-019B960494DF}">
                <a14:hiddenLine xmlns:a14="http://schemas.microsoft.com/office/drawing/2010/main" w="9525">
                  <a:solidFill>
                    <a:srgbClr val="000000"/>
                  </a:solidFill>
                  <a:round/>
                </a14:hiddenLine>
              </a:ext>
            </a:extLst>
          </p:spPr>
          <p:txBody>
            <a:bodyPr lIns="0" tIns="0" rIns="0" bIns="0" anchor="ctr"/>
            <a:lstStyle/>
            <a:p>
              <a:endParaRPr lang="zh-CN" altLang="en-US"/>
            </a:p>
          </p:txBody>
        </p:sp>
        <p:sp>
          <p:nvSpPr>
            <p:cNvPr id="48135" name="Shape 549"/>
            <p:cNvSpPr/>
            <p:nvPr>
              <p:custDataLst>
                <p:tags r:id="rId4"/>
              </p:custDataLst>
            </p:nvPr>
          </p:nvSpPr>
          <p:spPr bwMode="auto">
            <a:xfrm>
              <a:off x="9343" y="3928"/>
              <a:ext cx="3980" cy="2010"/>
            </a:xfrm>
            <a:custGeom>
              <a:avLst/>
              <a:gdLst>
                <a:gd name="T0" fmla="*/ 643408 w 21600"/>
                <a:gd name="T1" fmla="*/ 0 h 21600"/>
                <a:gd name="T2" fmla="*/ 42671939 w 21600"/>
                <a:gd name="T3" fmla="*/ 37943876 h 21600"/>
                <a:gd name="T4" fmla="*/ 0 w 21600"/>
                <a:gd name="T5" fmla="*/ 75419876 h 21600"/>
                <a:gd name="T6" fmla="*/ 253882613 w 21600"/>
                <a:gd name="T7" fmla="*/ 75419876 h 21600"/>
                <a:gd name="T8" fmla="*/ 295705800 w 21600"/>
                <a:gd name="T9" fmla="*/ 38279096 h 21600"/>
                <a:gd name="T10" fmla="*/ 255607495 w 21600"/>
                <a:gd name="T11" fmla="*/ 62872 h 21600"/>
                <a:gd name="T12" fmla="*/ 643408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513087"/>
            </a:solidFill>
            <a:ln>
              <a:noFill/>
            </a:ln>
            <a:extLst>
              <a:ext uri="{91240B29-F687-4F45-9708-019B960494DF}">
                <a14:hiddenLine xmlns:a14="http://schemas.microsoft.com/office/drawing/2010/main" w="9525">
                  <a:solidFill>
                    <a:srgbClr val="000000"/>
                  </a:solidFill>
                  <a:round/>
                </a14:hiddenLine>
              </a:ext>
            </a:extLst>
          </p:spPr>
          <p:txBody>
            <a:bodyPr lIns="0" tIns="0" rIns="0" bIns="0" anchor="ctr"/>
            <a:lstStyle/>
            <a:p>
              <a:endParaRPr lang="zh-CN" altLang="en-US"/>
            </a:p>
          </p:txBody>
        </p:sp>
        <p:sp>
          <p:nvSpPr>
            <p:cNvPr id="48137" name="Shape 555"/>
            <p:cNvSpPr/>
            <p:nvPr>
              <p:custDataLst>
                <p:tags r:id="rId5"/>
              </p:custDataLst>
            </p:nvPr>
          </p:nvSpPr>
          <p:spPr bwMode="auto">
            <a:xfrm>
              <a:off x="12853" y="3928"/>
              <a:ext cx="3982" cy="2010"/>
            </a:xfrm>
            <a:custGeom>
              <a:avLst/>
              <a:gdLst>
                <a:gd name="T0" fmla="*/ 644281 w 21600"/>
                <a:gd name="T1" fmla="*/ 0 h 21600"/>
                <a:gd name="T2" fmla="*/ 42725546 w 21600"/>
                <a:gd name="T3" fmla="*/ 37943876 h 21600"/>
                <a:gd name="T4" fmla="*/ 0 w 21600"/>
                <a:gd name="T5" fmla="*/ 75419876 h 21600"/>
                <a:gd name="T6" fmla="*/ 254201497 w 21600"/>
                <a:gd name="T7" fmla="*/ 75419876 h 21600"/>
                <a:gd name="T8" fmla="*/ 296077290 w 21600"/>
                <a:gd name="T9" fmla="*/ 38279096 h 21600"/>
                <a:gd name="T10" fmla="*/ 255928633 w 21600"/>
                <a:gd name="T11" fmla="*/ 62872 h 21600"/>
                <a:gd name="T12" fmla="*/ 644281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DE4477"/>
            </a:solidFill>
            <a:ln>
              <a:noFill/>
            </a:ln>
            <a:extLst>
              <a:ext uri="{91240B29-F687-4F45-9708-019B960494DF}">
                <a14:hiddenLine xmlns:a14="http://schemas.microsoft.com/office/drawing/2010/main" w="9525">
                  <a:solidFill>
                    <a:srgbClr val="000000"/>
                  </a:solidFill>
                  <a:round/>
                </a14:hiddenLine>
              </a:ext>
            </a:extLst>
          </p:spPr>
          <p:txBody>
            <a:bodyPr lIns="0" tIns="0" rIns="0" bIns="0" anchor="ctr"/>
            <a:lstStyle/>
            <a:p>
              <a:endParaRPr lang="zh-CN" altLang="en-US"/>
            </a:p>
          </p:txBody>
        </p:sp>
        <p:sp>
          <p:nvSpPr>
            <p:cNvPr id="48139" name="TextBox 13"/>
            <p:cNvSpPr txBox="1">
              <a:spLocks noChangeArrowheads="1"/>
            </p:cNvSpPr>
            <p:nvPr>
              <p:custDataLst>
                <p:tags r:id="rId6"/>
              </p:custDataLst>
            </p:nvPr>
          </p:nvSpPr>
          <p:spPr bwMode="auto">
            <a:xfrm>
              <a:off x="3232" y="4358"/>
              <a:ext cx="2617" cy="1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Identify A Problem</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p:txBody>
        </p:sp>
      </p:grpSp>
      <p:sp>
        <p:nvSpPr>
          <p:cNvPr id="5" name="Shape 539"/>
          <p:cNvSpPr/>
          <p:nvPr>
            <p:custDataLst>
              <p:tags r:id="rId7"/>
            </p:custDataLst>
          </p:nvPr>
        </p:nvSpPr>
        <p:spPr bwMode="auto">
          <a:xfrm>
            <a:off x="5838190" y="2648585"/>
            <a:ext cx="1466215" cy="780415"/>
          </a:xfrm>
          <a:custGeom>
            <a:avLst/>
            <a:gdLst>
              <a:gd name="T0" fmla="*/ 643408 w 21600"/>
              <a:gd name="T1" fmla="*/ 0 h 21600"/>
              <a:gd name="T2" fmla="*/ 42671939 w 21600"/>
              <a:gd name="T3" fmla="*/ 37849602 h 21600"/>
              <a:gd name="T4" fmla="*/ 0 w 21600"/>
              <a:gd name="T5" fmla="*/ 75232440 h 21600"/>
              <a:gd name="T6" fmla="*/ 253882613 w 21600"/>
              <a:gd name="T7" fmla="*/ 75232440 h 21600"/>
              <a:gd name="T8" fmla="*/ 295705800 w 21600"/>
              <a:gd name="T9" fmla="*/ 38183932 h 21600"/>
              <a:gd name="T10" fmla="*/ 255607495 w 21600"/>
              <a:gd name="T11" fmla="*/ 62676 h 21600"/>
              <a:gd name="T12" fmla="*/ 643408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513087"/>
          </a:solidFill>
          <a:ln>
            <a:noFill/>
          </a:ln>
          <a:extLst>
            <a:ext uri="{91240B29-F687-4F45-9708-019B960494DF}">
              <a14:hiddenLine xmlns:a14="http://schemas.microsoft.com/office/drawing/2010/main" w="9525">
                <a:solidFill>
                  <a:srgbClr val="000000"/>
                </a:solidFill>
                <a:round/>
              </a14:hiddenLine>
            </a:ext>
          </a:extLst>
        </p:spPr>
        <p:txBody>
          <a:bodyPr lIns="0" tIns="0" rIns="0" bIns="0" anchor="ctr"/>
          <a:lstStyle/>
          <a:p>
            <a:endParaRPr lang="zh-CN" altLang="en-US"/>
          </a:p>
        </p:txBody>
      </p:sp>
      <p:sp>
        <p:nvSpPr>
          <p:cNvPr id="7" name="Shape 544"/>
          <p:cNvSpPr/>
          <p:nvPr>
            <p:custDataLst>
              <p:tags r:id="rId8"/>
            </p:custDataLst>
          </p:nvPr>
        </p:nvSpPr>
        <p:spPr bwMode="auto">
          <a:xfrm>
            <a:off x="7129145" y="2647950"/>
            <a:ext cx="1467485" cy="781050"/>
          </a:xfrm>
          <a:custGeom>
            <a:avLst/>
            <a:gdLst>
              <a:gd name="T0" fmla="*/ 644281 w 21600"/>
              <a:gd name="T1" fmla="*/ 0 h 21600"/>
              <a:gd name="T2" fmla="*/ 42725680 w 21600"/>
              <a:gd name="T3" fmla="*/ 37943876 h 21600"/>
              <a:gd name="T4" fmla="*/ 0 w 21600"/>
              <a:gd name="T5" fmla="*/ 75419876 h 21600"/>
              <a:gd name="T6" fmla="*/ 254201714 w 21600"/>
              <a:gd name="T7" fmla="*/ 75419876 h 21600"/>
              <a:gd name="T8" fmla="*/ 296077524 w 21600"/>
              <a:gd name="T9" fmla="*/ 38279096 h 21600"/>
              <a:gd name="T10" fmla="*/ 255928851 w 21600"/>
              <a:gd name="T11" fmla="*/ 62872 h 21600"/>
              <a:gd name="T12" fmla="*/ 644281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DE4477"/>
          </a:solidFill>
          <a:ln>
            <a:noFill/>
          </a:ln>
          <a:extLst>
            <a:ext uri="{91240B29-F687-4F45-9708-019B960494DF}">
              <a14:hiddenLine xmlns:a14="http://schemas.microsoft.com/office/drawing/2010/main" w="9525">
                <a:solidFill>
                  <a:srgbClr val="000000"/>
                </a:solidFill>
                <a:round/>
              </a14:hiddenLine>
            </a:ext>
          </a:extLst>
        </p:spPr>
        <p:txBody>
          <a:bodyPr lIns="0" tIns="0" rIns="0" bIns="0" anchor="ctr"/>
          <a:lstStyle/>
          <a:p>
            <a:endParaRPr lang="zh-CN" altLang="en-US"/>
          </a:p>
        </p:txBody>
      </p:sp>
      <p:sp>
        <p:nvSpPr>
          <p:cNvPr id="9" name="Shape 549"/>
          <p:cNvSpPr/>
          <p:nvPr>
            <p:custDataLst>
              <p:tags r:id="rId9"/>
            </p:custDataLst>
          </p:nvPr>
        </p:nvSpPr>
        <p:spPr bwMode="auto">
          <a:xfrm>
            <a:off x="8423275" y="2647950"/>
            <a:ext cx="1466215" cy="781050"/>
          </a:xfrm>
          <a:custGeom>
            <a:avLst/>
            <a:gdLst>
              <a:gd name="T0" fmla="*/ 643408 w 21600"/>
              <a:gd name="T1" fmla="*/ 0 h 21600"/>
              <a:gd name="T2" fmla="*/ 42671939 w 21600"/>
              <a:gd name="T3" fmla="*/ 37943876 h 21600"/>
              <a:gd name="T4" fmla="*/ 0 w 21600"/>
              <a:gd name="T5" fmla="*/ 75419876 h 21600"/>
              <a:gd name="T6" fmla="*/ 253882613 w 21600"/>
              <a:gd name="T7" fmla="*/ 75419876 h 21600"/>
              <a:gd name="T8" fmla="*/ 295705800 w 21600"/>
              <a:gd name="T9" fmla="*/ 38279096 h 21600"/>
              <a:gd name="T10" fmla="*/ 255607495 w 21600"/>
              <a:gd name="T11" fmla="*/ 62872 h 21600"/>
              <a:gd name="T12" fmla="*/ 643408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513087"/>
          </a:solidFill>
          <a:ln>
            <a:noFill/>
          </a:ln>
          <a:extLst>
            <a:ext uri="{91240B29-F687-4F45-9708-019B960494DF}">
              <a14:hiddenLine xmlns:a14="http://schemas.microsoft.com/office/drawing/2010/main" w="9525">
                <a:solidFill>
                  <a:srgbClr val="000000"/>
                </a:solidFill>
                <a:round/>
              </a14:hiddenLine>
            </a:ext>
          </a:extLst>
        </p:spPr>
        <p:txBody>
          <a:bodyPr lIns="0" tIns="0" rIns="0" bIns="0" anchor="ctr"/>
          <a:lstStyle/>
          <a:p>
            <a:endParaRPr lang="zh-CN" altLang="en-US"/>
          </a:p>
        </p:txBody>
      </p:sp>
      <p:sp>
        <p:nvSpPr>
          <p:cNvPr id="11" name="Shape 555"/>
          <p:cNvSpPr/>
          <p:nvPr>
            <p:custDataLst>
              <p:tags r:id="rId10"/>
            </p:custDataLst>
          </p:nvPr>
        </p:nvSpPr>
        <p:spPr bwMode="auto">
          <a:xfrm>
            <a:off x="9716770" y="2647950"/>
            <a:ext cx="1466850" cy="781050"/>
          </a:xfrm>
          <a:custGeom>
            <a:avLst/>
            <a:gdLst>
              <a:gd name="T0" fmla="*/ 644281 w 21600"/>
              <a:gd name="T1" fmla="*/ 0 h 21600"/>
              <a:gd name="T2" fmla="*/ 42725546 w 21600"/>
              <a:gd name="T3" fmla="*/ 37943876 h 21600"/>
              <a:gd name="T4" fmla="*/ 0 w 21600"/>
              <a:gd name="T5" fmla="*/ 75419876 h 21600"/>
              <a:gd name="T6" fmla="*/ 254201497 w 21600"/>
              <a:gd name="T7" fmla="*/ 75419876 h 21600"/>
              <a:gd name="T8" fmla="*/ 296077290 w 21600"/>
              <a:gd name="T9" fmla="*/ 38279096 h 21600"/>
              <a:gd name="T10" fmla="*/ 255928633 w 21600"/>
              <a:gd name="T11" fmla="*/ 62872 h 21600"/>
              <a:gd name="T12" fmla="*/ 644281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DE4477"/>
          </a:solidFill>
          <a:ln>
            <a:noFill/>
          </a:ln>
          <a:extLst>
            <a:ext uri="{91240B29-F687-4F45-9708-019B960494DF}">
              <a14:hiddenLine xmlns:a14="http://schemas.microsoft.com/office/drawing/2010/main" w="9525">
                <a:solidFill>
                  <a:srgbClr val="000000"/>
                </a:solidFill>
                <a:round/>
              </a14:hiddenLine>
            </a:ext>
          </a:extLst>
        </p:spPr>
        <p:txBody>
          <a:bodyPr lIns="0" tIns="0" rIns="0" bIns="0" anchor="ctr"/>
          <a:lstStyle/>
          <a:p>
            <a:endParaRPr lang="zh-CN" altLang="en-US"/>
          </a:p>
        </p:txBody>
      </p:sp>
      <p:sp>
        <p:nvSpPr>
          <p:cNvPr id="13" name="TextBox 13"/>
          <p:cNvSpPr txBox="1">
            <a:spLocks noChangeArrowheads="1"/>
          </p:cNvSpPr>
          <p:nvPr>
            <p:custDataLst>
              <p:tags r:id="rId11"/>
            </p:custDataLst>
          </p:nvPr>
        </p:nvSpPr>
        <p:spPr bwMode="auto">
          <a:xfrm>
            <a:off x="878840" y="2111375"/>
            <a:ext cx="5137785"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spcBef>
                <a:spcPct val="20000"/>
              </a:spcBef>
            </a:pPr>
            <a:r>
              <a:rPr lang="en-US" altLang="zh-CN" sz="2400" b="1">
                <a:solidFill>
                  <a:schemeClr val="tx1"/>
                </a:solidFill>
                <a:effectLst>
                  <a:outerShdw blurRad="38100" dist="19050" dir="2700000" algn="tl" rotWithShape="0">
                    <a:schemeClr val="dk1">
                      <a:alpha val="40000"/>
                    </a:schemeClr>
                  </a:outerShdw>
                </a:effectLst>
                <a:latin typeface="Arial" panose="020B0604020202090204" pitchFamily="34" charset="0"/>
                <a:ea typeface="微软雅黑" panose="020B0503020204020204" charset="-122"/>
                <a:sym typeface="Arial" panose="020B0604020202090204" pitchFamily="34" charset="0"/>
              </a:rPr>
              <a:t>Quantitative Analysis Process</a:t>
            </a:r>
            <a:endParaRPr lang="en-US" altLang="zh-CN" sz="2400" b="1">
              <a:solidFill>
                <a:schemeClr val="tx1"/>
              </a:solidFill>
              <a:effectLst>
                <a:outerShdw blurRad="38100" dist="19050" dir="2700000" algn="tl" rotWithShape="0">
                  <a:schemeClr val="dk1">
                    <a:alpha val="40000"/>
                  </a:schemeClr>
                </a:outerShdw>
              </a:effectLst>
              <a:latin typeface="Arial" panose="020B0604020202090204" pitchFamily="34" charset="0"/>
              <a:ea typeface="微软雅黑" panose="020B0503020204020204" charset="-122"/>
              <a:sym typeface="Arial" panose="020B0604020202090204" pitchFamily="34" charset="0"/>
            </a:endParaRPr>
          </a:p>
        </p:txBody>
      </p:sp>
      <p:sp>
        <p:nvSpPr>
          <p:cNvPr id="21" name="TextBox 13"/>
          <p:cNvSpPr txBox="1">
            <a:spLocks noChangeArrowheads="1"/>
          </p:cNvSpPr>
          <p:nvPr>
            <p:custDataLst>
              <p:tags r:id="rId12"/>
            </p:custDataLst>
          </p:nvPr>
        </p:nvSpPr>
        <p:spPr bwMode="auto">
          <a:xfrm>
            <a:off x="2150110" y="2690495"/>
            <a:ext cx="119507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Deconstruct  Problem into </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Key Ideas</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p:txBody>
      </p:sp>
      <p:sp>
        <p:nvSpPr>
          <p:cNvPr id="22" name="TextBox 13"/>
          <p:cNvSpPr txBox="1">
            <a:spLocks noChangeArrowheads="1"/>
          </p:cNvSpPr>
          <p:nvPr>
            <p:custDataLst>
              <p:tags r:id="rId13"/>
            </p:custDataLst>
          </p:nvPr>
        </p:nvSpPr>
        <p:spPr bwMode="auto">
          <a:xfrm>
            <a:off x="3524250" y="2814955"/>
            <a:ext cx="119507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Identify Key Concepts </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p:txBody>
      </p:sp>
      <p:sp>
        <p:nvSpPr>
          <p:cNvPr id="23" name="TextBox 13"/>
          <p:cNvSpPr txBox="1">
            <a:spLocks noChangeArrowheads="1"/>
          </p:cNvSpPr>
          <p:nvPr>
            <p:custDataLst>
              <p:tags r:id="rId14"/>
            </p:custDataLst>
          </p:nvPr>
        </p:nvSpPr>
        <p:spPr bwMode="auto">
          <a:xfrm>
            <a:off x="4790440" y="2689225"/>
            <a:ext cx="119507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Ask</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Quantitative  Questions</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p:txBody>
      </p:sp>
      <p:sp>
        <p:nvSpPr>
          <p:cNvPr id="24" name="TextBox 13"/>
          <p:cNvSpPr txBox="1">
            <a:spLocks noChangeArrowheads="1"/>
          </p:cNvSpPr>
          <p:nvPr>
            <p:custDataLst>
              <p:tags r:id="rId15"/>
            </p:custDataLst>
          </p:nvPr>
        </p:nvSpPr>
        <p:spPr bwMode="auto">
          <a:xfrm>
            <a:off x="6016625" y="2689225"/>
            <a:ext cx="119507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Identify</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 Level of Accuracy </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p:txBody>
      </p:sp>
      <p:sp>
        <p:nvSpPr>
          <p:cNvPr id="25" name="TextBox 13"/>
          <p:cNvSpPr txBox="1">
            <a:spLocks noChangeArrowheads="1"/>
          </p:cNvSpPr>
          <p:nvPr>
            <p:custDataLst>
              <p:tags r:id="rId16"/>
            </p:custDataLst>
          </p:nvPr>
        </p:nvSpPr>
        <p:spPr bwMode="auto">
          <a:xfrm>
            <a:off x="7226935" y="2689225"/>
            <a:ext cx="1287780" cy="732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Choose A </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 Model </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Choose Tools </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p:txBody>
      </p:sp>
      <p:sp>
        <p:nvSpPr>
          <p:cNvPr id="26" name="TextBox 13"/>
          <p:cNvSpPr txBox="1">
            <a:spLocks noChangeArrowheads="1"/>
          </p:cNvSpPr>
          <p:nvPr>
            <p:custDataLst>
              <p:tags r:id="rId17"/>
            </p:custDataLst>
          </p:nvPr>
        </p:nvSpPr>
        <p:spPr bwMode="auto">
          <a:xfrm>
            <a:off x="8604250" y="2689225"/>
            <a:ext cx="1195070" cy="732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Apply</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&amp;</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a:p>
            <a:pPr algn="ct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Calculate </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p:txBody>
      </p:sp>
      <p:sp>
        <p:nvSpPr>
          <p:cNvPr id="27" name="TextBox 13"/>
          <p:cNvSpPr txBox="1">
            <a:spLocks noChangeArrowheads="1"/>
          </p:cNvSpPr>
          <p:nvPr>
            <p:custDataLst>
              <p:tags r:id="rId18"/>
            </p:custDataLst>
          </p:nvPr>
        </p:nvSpPr>
        <p:spPr bwMode="auto">
          <a:xfrm>
            <a:off x="10057765" y="2814955"/>
            <a:ext cx="941070" cy="473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p>
            <a:pP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Evaluate</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a:p>
            <a:pPr eaLnBrk="1" hangingPunct="1">
              <a:spcBef>
                <a:spcPct val="20000"/>
              </a:spcBef>
            </a:pPr>
            <a:r>
              <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rPr>
              <a:t> Results</a:t>
            </a:r>
            <a:endParaRPr lang="en-US" altLang="zh-CN" sz="1400" b="1">
              <a:solidFill>
                <a:schemeClr val="bg1"/>
              </a:solidFill>
              <a:latin typeface="Arial" panose="020B0604020202090204" pitchFamily="34" charset="0"/>
              <a:ea typeface="微软雅黑" panose="020B0503020204020204" charset="-122"/>
              <a:sym typeface="Arial" panose="020B0604020202090204" pitchFamily="34" charset="0"/>
            </a:endParaRPr>
          </a:p>
        </p:txBody>
      </p:sp>
      <p:grpSp>
        <p:nvGrpSpPr>
          <p:cNvPr id="38" name="组合 37"/>
          <p:cNvGrpSpPr/>
          <p:nvPr/>
        </p:nvGrpSpPr>
        <p:grpSpPr>
          <a:xfrm>
            <a:off x="5348605" y="2063750"/>
            <a:ext cx="6170295" cy="983615"/>
            <a:chOff x="8423" y="3250"/>
            <a:chExt cx="9717" cy="1549"/>
          </a:xfrm>
        </p:grpSpPr>
        <p:grpSp>
          <p:nvGrpSpPr>
            <p:cNvPr id="36" name="组合 35"/>
            <p:cNvGrpSpPr/>
            <p:nvPr/>
          </p:nvGrpSpPr>
          <p:grpSpPr>
            <a:xfrm>
              <a:off x="8423" y="3250"/>
              <a:ext cx="9717" cy="1549"/>
              <a:chOff x="8423" y="3250"/>
              <a:chExt cx="9717" cy="1549"/>
            </a:xfrm>
          </p:grpSpPr>
          <p:grpSp>
            <p:nvGrpSpPr>
              <p:cNvPr id="33" name="组合 32"/>
              <p:cNvGrpSpPr/>
              <p:nvPr/>
            </p:nvGrpSpPr>
            <p:grpSpPr>
              <a:xfrm>
                <a:off x="17606" y="3250"/>
                <a:ext cx="534" cy="1549"/>
                <a:chOff x="17606" y="3250"/>
                <a:chExt cx="534" cy="1549"/>
              </a:xfrm>
            </p:grpSpPr>
            <p:cxnSp>
              <p:nvCxnSpPr>
                <p:cNvPr id="31" name="直接连接符 30"/>
                <p:cNvCxnSpPr/>
                <p:nvPr/>
              </p:nvCxnSpPr>
              <p:spPr>
                <a:xfrm>
                  <a:off x="17606" y="4799"/>
                  <a:ext cx="534" cy="0"/>
                </a:xfrm>
                <a:prstGeom prst="line">
                  <a:avLst/>
                </a:prstGeom>
                <a:ln w="31750" cap="sq" cmpd="dbl">
                  <a:solidFill>
                    <a:schemeClr val="accent1"/>
                  </a:solidFill>
                  <a:round/>
                </a:ln>
              </p:spPr>
              <p:style>
                <a:lnRef idx="0">
                  <a:srgbClr val="FFFFFF"/>
                </a:lnRef>
                <a:fillRef idx="0">
                  <a:srgbClr val="FFFFFF"/>
                </a:fillRef>
                <a:effectRef idx="0">
                  <a:srgbClr val="FFFFFF"/>
                </a:effectRef>
                <a:fontRef idx="minor">
                  <a:schemeClr val="tx1"/>
                </a:fontRef>
              </p:style>
            </p:cxnSp>
            <p:cxnSp>
              <p:nvCxnSpPr>
                <p:cNvPr id="32" name="直接连接符 31"/>
                <p:cNvCxnSpPr/>
                <p:nvPr/>
              </p:nvCxnSpPr>
              <p:spPr>
                <a:xfrm flipH="1" flipV="1">
                  <a:off x="18120" y="3250"/>
                  <a:ext cx="17" cy="1517"/>
                </a:xfrm>
                <a:prstGeom prst="line">
                  <a:avLst/>
                </a:prstGeom>
                <a:ln w="31750" cap="sq" cmpd="dbl">
                  <a:solidFill>
                    <a:schemeClr val="accent1"/>
                  </a:solidFill>
                  <a:round/>
                </a:ln>
              </p:spPr>
              <p:style>
                <a:lnRef idx="0">
                  <a:srgbClr val="FFFFFF"/>
                </a:lnRef>
                <a:fillRef idx="0">
                  <a:srgbClr val="FFFFFF"/>
                </a:fillRef>
                <a:effectRef idx="0">
                  <a:srgbClr val="FFFFFF"/>
                </a:effectRef>
                <a:fontRef idx="minor">
                  <a:schemeClr val="tx1"/>
                </a:fontRef>
              </p:style>
            </p:cxnSp>
          </p:grpSp>
          <p:cxnSp>
            <p:nvCxnSpPr>
              <p:cNvPr id="35" name="直接连接符 34"/>
              <p:cNvCxnSpPr/>
              <p:nvPr/>
            </p:nvCxnSpPr>
            <p:spPr>
              <a:xfrm flipH="1">
                <a:off x="8423" y="3250"/>
                <a:ext cx="9700" cy="0"/>
              </a:xfrm>
              <a:prstGeom prst="line">
                <a:avLst/>
              </a:prstGeom>
              <a:ln w="31750" cap="sq" cmpd="dbl">
                <a:solidFill>
                  <a:schemeClr val="accent1"/>
                </a:solidFill>
                <a:round/>
              </a:ln>
            </p:spPr>
            <p:style>
              <a:lnRef idx="0">
                <a:srgbClr val="FFFFFF"/>
              </a:lnRef>
              <a:fillRef idx="0">
                <a:srgbClr val="FFFFFF"/>
              </a:fillRef>
              <a:effectRef idx="0">
                <a:srgbClr val="FFFFFF"/>
              </a:effectRef>
              <a:fontRef idx="minor">
                <a:schemeClr val="tx1"/>
              </a:fontRef>
            </p:style>
          </p:cxnSp>
        </p:grpSp>
        <p:cxnSp>
          <p:nvCxnSpPr>
            <p:cNvPr id="37" name="直接箭头连接符 36"/>
            <p:cNvCxnSpPr/>
            <p:nvPr/>
          </p:nvCxnSpPr>
          <p:spPr>
            <a:xfrm>
              <a:off x="8424" y="3250"/>
              <a:ext cx="0" cy="867"/>
            </a:xfrm>
            <a:prstGeom prst="straightConnector1">
              <a:avLst/>
            </a:prstGeom>
            <a:ln w="31750" cap="sq" cmpd="dbl">
              <a:solidFill>
                <a:schemeClr val="accent1"/>
              </a:solidFill>
              <a:round/>
              <a:tailEnd type="arrow" w="med" len="med"/>
            </a:ln>
          </p:spPr>
          <p:style>
            <a:lnRef idx="0">
              <a:srgbClr val="FFFFFF"/>
            </a:lnRef>
            <a:fillRef idx="0">
              <a:srgbClr val="FFFFFF"/>
            </a:fillRef>
            <a:effectRef idx="0">
              <a:srgbClr val="FFFFFF"/>
            </a:effectRef>
            <a:fontRef idx="minor">
              <a:schemeClr val="tx1"/>
            </a:fontRef>
          </p:style>
        </p:cxnSp>
      </p:grpSp>
      <p:sp>
        <p:nvSpPr>
          <p:cNvPr id="39" name="TextBox 13"/>
          <p:cNvSpPr txBox="1">
            <a:spLocks noChangeArrowheads="1"/>
          </p:cNvSpPr>
          <p:nvPr>
            <p:custDataLst>
              <p:tags r:id="rId19"/>
            </p:custDataLst>
          </p:nvPr>
        </p:nvSpPr>
        <p:spPr bwMode="auto">
          <a:xfrm>
            <a:off x="5814695" y="1708785"/>
            <a:ext cx="5184140" cy="307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ctr" eaLnBrk="1" hangingPunct="1">
              <a:spcBef>
                <a:spcPct val="20000"/>
              </a:spcBef>
            </a:pPr>
            <a:r>
              <a:rPr lang="en-US" altLang="zh-CN" sz="2000" b="1">
                <a:solidFill>
                  <a:schemeClr val="tx1"/>
                </a:solidFill>
                <a:effectLst>
                  <a:outerShdw blurRad="38100" dist="19050" dir="2700000" algn="tl" rotWithShape="0">
                    <a:schemeClr val="dk1">
                      <a:alpha val="40000"/>
                    </a:schemeClr>
                  </a:outerShdw>
                </a:effectLst>
                <a:latin typeface="Arial" panose="020B0604020202090204" pitchFamily="34" charset="0"/>
                <a:ea typeface="微软雅黑" panose="020B0503020204020204" charset="-122"/>
                <a:sym typeface="Arial" panose="020B0604020202090204" pitchFamily="34" charset="0"/>
              </a:rPr>
              <a:t>Iterate</a:t>
            </a:r>
            <a:endParaRPr lang="en-US" altLang="zh-CN" sz="2000" b="1">
              <a:solidFill>
                <a:schemeClr val="tx1"/>
              </a:solidFill>
              <a:effectLst>
                <a:outerShdw blurRad="38100" dist="19050" dir="2700000" algn="tl" rotWithShape="0">
                  <a:schemeClr val="dk1">
                    <a:alpha val="40000"/>
                  </a:schemeClr>
                </a:outerShdw>
              </a:effectLst>
              <a:latin typeface="Arial" panose="020B0604020202090204" pitchFamily="34" charset="0"/>
              <a:ea typeface="微软雅黑" panose="020B0503020204020204" charset="-122"/>
              <a:sym typeface="Arial" panose="020B0604020202090204" pitchFamily="34" charset="0"/>
            </a:endParaRPr>
          </a:p>
        </p:txBody>
      </p:sp>
      <p:sp>
        <p:nvSpPr>
          <p:cNvPr id="40" name="TextBox 13"/>
          <p:cNvSpPr txBox="1">
            <a:spLocks noChangeArrowheads="1"/>
          </p:cNvSpPr>
          <p:nvPr>
            <p:custDataLst>
              <p:tags r:id="rId20"/>
            </p:custDataLst>
          </p:nvPr>
        </p:nvSpPr>
        <p:spPr bwMode="auto">
          <a:xfrm>
            <a:off x="1348740" y="3762375"/>
            <a:ext cx="9920605" cy="245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702030404030204" charset="0"/>
                <a:ea typeface="宋体" panose="02010600030101010101" pitchFamily="2" charset="-122"/>
              </a:defRPr>
            </a:lvl1pPr>
            <a:lvl2pPr marL="742950" indent="-285750" defTabSz="1216025">
              <a:defRPr>
                <a:solidFill>
                  <a:schemeClr val="tx1"/>
                </a:solidFill>
                <a:latin typeface="Calibri" panose="020F0702030404030204" charset="0"/>
                <a:ea typeface="宋体" panose="02010600030101010101" pitchFamily="2" charset="-122"/>
              </a:defRPr>
            </a:lvl2pPr>
            <a:lvl3pPr marL="1143000" indent="-228600" defTabSz="1216025">
              <a:defRPr>
                <a:solidFill>
                  <a:schemeClr val="tx1"/>
                </a:solidFill>
                <a:latin typeface="Calibri" panose="020F0702030404030204" charset="0"/>
                <a:ea typeface="宋体" panose="02010600030101010101" pitchFamily="2" charset="-122"/>
              </a:defRPr>
            </a:lvl3pPr>
            <a:lvl4pPr marL="1600200" indent="-228600" defTabSz="1216025">
              <a:defRPr>
                <a:solidFill>
                  <a:schemeClr val="tx1"/>
                </a:solidFill>
                <a:latin typeface="Calibri" panose="020F0702030404030204" charset="0"/>
                <a:ea typeface="宋体" panose="02010600030101010101" pitchFamily="2" charset="-122"/>
              </a:defRPr>
            </a:lvl4pPr>
            <a:lvl5pPr marL="2057400" indent="-228600" defTabSz="1216025">
              <a:defRPr>
                <a:solidFill>
                  <a:schemeClr val="tx1"/>
                </a:solidFill>
                <a:latin typeface="Calibri" panose="020F07020304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algn="ctr" eaLnBrk="1" hangingPunct="1">
              <a:spcBef>
                <a:spcPct val="20000"/>
              </a:spcBef>
            </a:pPr>
            <a:r>
              <a:rPr lang="en-US" altLang="zh-CN" sz="1600">
                <a:solidFill>
                  <a:schemeClr val="tx1"/>
                </a:solidFill>
                <a:effectLst>
                  <a:outerShdw blurRad="38100" dist="19050" dir="2700000" algn="tl" rotWithShape="0">
                    <a:schemeClr val="dk1">
                      <a:alpha val="40000"/>
                    </a:schemeClr>
                  </a:outerShdw>
                </a:effectLst>
                <a:latin typeface="Arial" panose="020B0604020202090204" pitchFamily="34" charset="0"/>
                <a:ea typeface="微软雅黑" panose="020B0503020204020204" charset="-122"/>
                <a:sym typeface="Arial" panose="020B0604020202090204" pitchFamily="34" charset="0"/>
              </a:rPr>
              <a:t>Fig.1. Illustration of the process of solving an engineering problem</a:t>
            </a:r>
            <a:endParaRPr lang="en-US" altLang="zh-CN" sz="1600">
              <a:solidFill>
                <a:schemeClr val="tx1"/>
              </a:solidFill>
              <a:effectLst>
                <a:outerShdw blurRad="38100" dist="19050" dir="2700000" algn="tl" rotWithShape="0">
                  <a:schemeClr val="dk1">
                    <a:alpha val="40000"/>
                  </a:schemeClr>
                </a:outerShdw>
              </a:effectLst>
              <a:latin typeface="Arial" panose="020B0604020202090204" pitchFamily="34" charset="0"/>
              <a:ea typeface="微软雅黑" panose="020B0503020204020204" charset="-122"/>
              <a:sym typeface="Arial" panose="020B0604020202090204" pitchFamily="34" charset="0"/>
            </a:endParaRPr>
          </a:p>
        </p:txBody>
      </p:sp>
      <p:sp>
        <p:nvSpPr>
          <p:cNvPr id="42" name="文本框 41"/>
          <p:cNvSpPr txBox="1"/>
          <p:nvPr/>
        </p:nvSpPr>
        <p:spPr>
          <a:xfrm>
            <a:off x="3263265" y="5706745"/>
            <a:ext cx="5080000" cy="337185"/>
          </a:xfrm>
          <a:prstGeom prst="rect">
            <a:avLst/>
          </a:prstGeom>
        </p:spPr>
        <p:txBody>
          <a:bodyPr>
            <a:spAutoFit/>
          </a:bodyPr>
          <a:p>
            <a:pPr algn="ctr" defTabSz="1216025">
              <a:spcBef>
                <a:spcPct val="20000"/>
              </a:spcBef>
              <a:buClrTx/>
              <a:buSzTx/>
              <a:buFontTx/>
            </a:pPr>
            <a:r>
              <a:rPr lang="en-US" altLang="zh-CN" sz="1600">
                <a:effectLst>
                  <a:outerShdw blurRad="38100" dist="19050" dir="2700000" algn="tl" rotWithShape="0">
                    <a:schemeClr val="dk1">
                      <a:alpha val="40000"/>
                    </a:schemeClr>
                  </a:outerShdw>
                </a:effectLst>
                <a:latin typeface="Arial" panose="020B0604020202090204" pitchFamily="34" charset="0"/>
                <a:ea typeface="微软雅黑" panose="020B0503020204020204" charset="-122"/>
              </a:rPr>
              <a:t>Fig. 2.   General structure of a module.</a:t>
            </a:r>
            <a:endParaRPr lang="en-US" altLang="zh-CN" sz="1600">
              <a:effectLst>
                <a:outerShdw blurRad="38100" dist="19050" dir="2700000" algn="tl" rotWithShape="0">
                  <a:schemeClr val="dk1">
                    <a:alpha val="40000"/>
                  </a:schemeClr>
                </a:outerShdw>
              </a:effectLst>
              <a:latin typeface="Arial" panose="020B0604020202090204" pitchFamily="34" charset="0"/>
              <a:ea typeface="微软雅黑" panose="020B0503020204020204" charset="-122"/>
            </a:endParaRPr>
          </a:p>
        </p:txBody>
      </p:sp>
      <p:pic>
        <p:nvPicPr>
          <p:cNvPr id="44" name="图片 43"/>
          <p:cNvPicPr>
            <a:picLocks noChangeAspect="1"/>
          </p:cNvPicPr>
          <p:nvPr/>
        </p:nvPicPr>
        <p:blipFill>
          <a:blip r:embed="rId21"/>
          <a:stretch>
            <a:fillRect/>
          </a:stretch>
        </p:blipFill>
        <p:spPr>
          <a:xfrm>
            <a:off x="2341880" y="4349115"/>
            <a:ext cx="7311390" cy="1230630"/>
          </a:xfrm>
          <a:prstGeom prst="rect">
            <a:avLst/>
          </a:prstGeom>
        </p:spPr>
      </p:pic>
      <p:sp>
        <p:nvSpPr>
          <p:cNvPr id="2" name="内容占位符 1"/>
          <p:cNvSpPr>
            <a:spLocks noGrp="1"/>
          </p:cNvSpPr>
          <p:nvPr>
            <p:custDataLst>
              <p:tags r:id="rId22"/>
            </p:custDataLst>
          </p:nvPr>
        </p:nvSpPr>
        <p:spPr>
          <a:xfrm>
            <a:off x="28210" y="267390"/>
            <a:ext cx="11568374" cy="598902"/>
          </a:xfrm>
          <a:prstGeom prst="rect">
            <a:avLst/>
          </a:prstGeom>
        </p:spPr>
        <p:txBody>
          <a:bodyPr vert="horz" lIns="90000" tIns="46800" rIns="90000" bIns="46800" rtlCol="0" anchor="ctr">
            <a:noAutofit/>
          </a:bodyPr>
          <a:lstStyle>
            <a:lvl1pPr marL="0" indent="0" algn="l" defTabSz="914400" rtl="0" eaLnBrk="1" fontAlgn="auto" latinLnBrk="0" hangingPunct="1">
              <a:lnSpc>
                <a:spcPct val="130000"/>
              </a:lnSpc>
              <a:spcBef>
                <a:spcPts val="0"/>
              </a:spcBef>
              <a:spcAft>
                <a:spcPts val="1000"/>
              </a:spcAft>
              <a:buFont typeface="Arial" panose="020B0604020202090204" pitchFamily="34" charset="0"/>
              <a:buNone/>
              <a:defRPr lang="zh-CN" altLang="en-US" sz="3600" b="1" u="none" strike="noStrike" kern="1200" cap="none" spc="150" normalizeH="0" baseline="0" dirty="0" smtClean="0">
                <a:solidFill>
                  <a:schemeClr val="bg1"/>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9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9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9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a:lstStyle>
          <a:p>
            <a:r>
              <a:rPr lang="en-US" altLang="zh-CN">
                <a:sym typeface="+mn-ea"/>
              </a:rPr>
              <a:t>  </a:t>
            </a:r>
            <a:r>
              <a:rPr>
                <a:sym typeface="+mn-ea"/>
              </a:rPr>
              <a:t>项目制教学</a:t>
            </a:r>
            <a:r>
              <a:rPr kern="0" spc="90">
                <a:solidFill>
                  <a:schemeClr val="bg1">
                    <a:alpha val="100000"/>
                  </a:schemeClr>
                </a:solidFill>
                <a:cs typeface="微软雅黑" panose="020B0503020204020204" charset="-122"/>
                <a:sym typeface="+mn-ea"/>
              </a:rPr>
              <a:t>案例：项目</a:t>
            </a:r>
            <a:r>
              <a:rPr kern="0" spc="90">
                <a:solidFill>
                  <a:schemeClr val="bg1">
                    <a:alpha val="100000"/>
                  </a:schemeClr>
                </a:solidFill>
                <a:cs typeface="微软雅黑" panose="020B0503020204020204" charset="-122"/>
                <a:sym typeface="+mn-ea"/>
              </a:rPr>
              <a:t>解构</a:t>
            </a:r>
            <a:endParaRPr kern="0" spc="90">
              <a:solidFill>
                <a:schemeClr val="bg1">
                  <a:alpha val="100000"/>
                </a:schemeClr>
              </a:solidFill>
              <a:cs typeface="微软雅黑" panose="020B0503020204020204" charset="-122"/>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nvPicPr>
        <p:blipFill>
          <a:blip r:embed="rId1"/>
          <a:srcRect l="8602" t="1953" r="3712" b="2649"/>
          <a:stretch>
            <a:fillRect/>
          </a:stretch>
        </p:blipFill>
        <p:spPr>
          <a:xfrm>
            <a:off x="3884295" y="1132840"/>
            <a:ext cx="4867910" cy="5554345"/>
          </a:xfrm>
          <a:prstGeom prst="rect">
            <a:avLst/>
          </a:prstGeom>
        </p:spPr>
      </p:pic>
      <p:grpSp>
        <p:nvGrpSpPr>
          <p:cNvPr id="45" name="组合 44"/>
          <p:cNvGrpSpPr/>
          <p:nvPr/>
        </p:nvGrpSpPr>
        <p:grpSpPr>
          <a:xfrm>
            <a:off x="83185" y="1186815"/>
            <a:ext cx="3193415" cy="598170"/>
            <a:chOff x="131" y="1869"/>
            <a:chExt cx="5029" cy="942"/>
          </a:xfrm>
        </p:grpSpPr>
        <p:pic>
          <p:nvPicPr>
            <p:cNvPr id="31746" name="图片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 y="1869"/>
              <a:ext cx="2555" cy="942"/>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75" name="文本框 33"/>
            <p:cNvSpPr txBox="1">
              <a:spLocks noChangeArrowheads="1"/>
            </p:cNvSpPr>
            <p:nvPr/>
          </p:nvSpPr>
          <p:spPr bwMode="auto">
            <a:xfrm>
              <a:off x="2430" y="1924"/>
              <a:ext cx="2730" cy="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Calibri" panose="020F0702030404030204" charset="0"/>
                  <a:ea typeface="宋体" panose="02010600030101010101" pitchFamily="2" charset="-122"/>
                </a:defRPr>
              </a:lvl1pPr>
              <a:lvl2pPr marL="742950" indent="-285750">
                <a:defRPr>
                  <a:solidFill>
                    <a:schemeClr val="tx1"/>
                  </a:solidFill>
                  <a:latin typeface="Calibri" panose="020F0702030404030204" charset="0"/>
                  <a:ea typeface="宋体" panose="02010600030101010101" pitchFamily="2" charset="-122"/>
                </a:defRPr>
              </a:lvl2pPr>
              <a:lvl3pPr marL="1143000" indent="-228600">
                <a:defRPr>
                  <a:solidFill>
                    <a:schemeClr val="tx1"/>
                  </a:solidFill>
                  <a:latin typeface="Calibri" panose="020F0702030404030204" charset="0"/>
                  <a:ea typeface="宋体" panose="02010600030101010101" pitchFamily="2" charset="-122"/>
                </a:defRPr>
              </a:lvl3pPr>
              <a:lvl4pPr marL="1600200" indent="-228600">
                <a:defRPr>
                  <a:solidFill>
                    <a:schemeClr val="tx1"/>
                  </a:solidFill>
                  <a:latin typeface="Calibri" panose="020F0702030404030204" charset="0"/>
                  <a:ea typeface="宋体" panose="02010600030101010101" pitchFamily="2" charset="-122"/>
                </a:defRPr>
              </a:lvl4pPr>
              <a:lvl5pPr marL="2057400" indent="-228600">
                <a:defRPr>
                  <a:solidFill>
                    <a:schemeClr val="tx1"/>
                  </a:solidFill>
                  <a:latin typeface="Calibri" panose="020F0702030404030204" charset="0"/>
                  <a:ea typeface="宋体" panose="02010600030101010101" pitchFamily="2" charset="-122"/>
                </a:defRPr>
              </a:lvl5pPr>
              <a:lvl6pPr marL="25146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r>
                <a:rPr lang="en-US" altLang="zh-CN" sz="2800" b="1">
                  <a:ln w="22225">
                    <a:solidFill>
                      <a:schemeClr val="accent2"/>
                    </a:solidFill>
                    <a:prstDash val="solid"/>
                  </a:ln>
                  <a:solidFill>
                    <a:srgbClr val="FF0000"/>
                  </a:solidFill>
                  <a:effectLst/>
                  <a:latin typeface="+mn-ea"/>
                  <a:ea typeface="+mn-ea"/>
                  <a:cs typeface="Arial" panose="020B0604020202090204" pitchFamily="34" charset="0"/>
                </a:rPr>
                <a:t>QEA</a:t>
              </a:r>
              <a:endParaRPr lang="en-US" altLang="zh-CN" sz="2800" b="1">
                <a:ln w="22225">
                  <a:solidFill>
                    <a:schemeClr val="accent2"/>
                  </a:solidFill>
                  <a:prstDash val="solid"/>
                </a:ln>
                <a:solidFill>
                  <a:srgbClr val="FF0000"/>
                </a:solidFill>
                <a:effectLst/>
                <a:latin typeface="+mn-ea"/>
                <a:ea typeface="+mn-ea"/>
                <a:cs typeface="Arial" panose="020B0604020202090204" pitchFamily="34" charset="0"/>
              </a:endParaRPr>
            </a:p>
          </p:txBody>
        </p:sp>
      </p:grpSp>
      <p:sp>
        <p:nvSpPr>
          <p:cNvPr id="4" name="文本框 3"/>
          <p:cNvSpPr txBox="1"/>
          <p:nvPr/>
        </p:nvSpPr>
        <p:spPr>
          <a:xfrm>
            <a:off x="490855" y="3778250"/>
            <a:ext cx="4064000" cy="368300"/>
          </a:xfrm>
          <a:prstGeom prst="rect">
            <a:avLst/>
          </a:prstGeom>
          <a:noFill/>
        </p:spPr>
        <p:txBody>
          <a:bodyPr wrap="square" rtlCol="0">
            <a:spAutoFit/>
          </a:bodyPr>
          <a:p>
            <a:r>
              <a:rPr lang="en-US" altLang="zh-CN"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A. Problem breakdown</a:t>
            </a:r>
            <a:endParaRPr lang="en-US" altLang="zh-CN"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sp>
        <p:nvSpPr>
          <p:cNvPr id="2" name="内容占位符 1"/>
          <p:cNvSpPr>
            <a:spLocks noGrp="1"/>
          </p:cNvSpPr>
          <p:nvPr>
            <p:ph sz="quarter" idx="10"/>
            <p:custDataLst>
              <p:tags r:id="rId3"/>
            </p:custDataLst>
          </p:nvPr>
        </p:nvSpPr>
        <p:spPr>
          <a:xfrm>
            <a:off x="28210" y="267390"/>
            <a:ext cx="11568374" cy="598902"/>
          </a:xfrm>
        </p:spPr>
        <p:txBody>
          <a:bodyPr>
            <a:noAutofit/>
          </a:bodyPr>
          <a:p>
            <a:r>
              <a:rPr lang="en-US" altLang="zh-CN">
                <a:sym typeface="+mn-ea"/>
              </a:rPr>
              <a:t> </a:t>
            </a:r>
            <a:r>
              <a:rPr>
                <a:sym typeface="+mn-ea"/>
              </a:rPr>
              <a:t>项目制教学</a:t>
            </a:r>
            <a:r>
              <a:rPr kern="0" spc="90">
                <a:solidFill>
                  <a:schemeClr val="bg1">
                    <a:alpha val="100000"/>
                  </a:schemeClr>
                </a:solidFill>
                <a:cs typeface="微软雅黑" panose="020B0503020204020204" charset="-122"/>
                <a:sym typeface="+mn-ea"/>
              </a:rPr>
              <a:t>案例：项目</a:t>
            </a:r>
            <a:r>
              <a:rPr kern="0" spc="90">
                <a:solidFill>
                  <a:schemeClr val="bg1">
                    <a:alpha val="100000"/>
                  </a:schemeClr>
                </a:solidFill>
                <a:cs typeface="微软雅黑" panose="020B0503020204020204" charset="-122"/>
                <a:sym typeface="+mn-ea"/>
              </a:rPr>
              <a:t>解构</a:t>
            </a:r>
            <a:endParaRPr kern="0" spc="90">
              <a:solidFill>
                <a:schemeClr val="bg1">
                  <a:alpha val="100000"/>
                </a:schemeClr>
              </a:solidFill>
              <a:cs typeface="微软雅黑" panose="020B050302020402020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p:cNvPicPr>
            <a:picLocks noChangeAspect="1"/>
          </p:cNvPicPr>
          <p:nvPr/>
        </p:nvPicPr>
        <p:blipFill>
          <a:blip r:embed="rId1"/>
          <a:srcRect l="8602" t="1953" r="3712" b="2649"/>
          <a:stretch>
            <a:fillRect/>
          </a:stretch>
        </p:blipFill>
        <p:spPr>
          <a:xfrm>
            <a:off x="393065" y="1132840"/>
            <a:ext cx="4867910" cy="5554345"/>
          </a:xfrm>
          <a:prstGeom prst="rect">
            <a:avLst/>
          </a:prstGeom>
        </p:spPr>
      </p:pic>
      <p:grpSp>
        <p:nvGrpSpPr>
          <p:cNvPr id="45" name="组合 44"/>
          <p:cNvGrpSpPr/>
          <p:nvPr/>
        </p:nvGrpSpPr>
        <p:grpSpPr>
          <a:xfrm>
            <a:off x="83185" y="1186815"/>
            <a:ext cx="3193415" cy="598170"/>
            <a:chOff x="131" y="1869"/>
            <a:chExt cx="5029" cy="942"/>
          </a:xfrm>
        </p:grpSpPr>
        <p:pic>
          <p:nvPicPr>
            <p:cNvPr id="31746" name="图片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 y="1869"/>
              <a:ext cx="2555" cy="942"/>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75" name="文本框 33"/>
            <p:cNvSpPr txBox="1">
              <a:spLocks noChangeArrowheads="1"/>
            </p:cNvSpPr>
            <p:nvPr/>
          </p:nvSpPr>
          <p:spPr bwMode="auto">
            <a:xfrm>
              <a:off x="2430" y="1924"/>
              <a:ext cx="2730" cy="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Calibri" panose="020F0702030404030204" charset="0"/>
                  <a:ea typeface="宋体" panose="02010600030101010101" pitchFamily="2" charset="-122"/>
                </a:defRPr>
              </a:lvl1pPr>
              <a:lvl2pPr marL="742950" indent="-285750">
                <a:defRPr>
                  <a:solidFill>
                    <a:schemeClr val="tx1"/>
                  </a:solidFill>
                  <a:latin typeface="Calibri" panose="020F0702030404030204" charset="0"/>
                  <a:ea typeface="宋体" panose="02010600030101010101" pitchFamily="2" charset="-122"/>
                </a:defRPr>
              </a:lvl2pPr>
              <a:lvl3pPr marL="1143000" indent="-228600">
                <a:defRPr>
                  <a:solidFill>
                    <a:schemeClr val="tx1"/>
                  </a:solidFill>
                  <a:latin typeface="Calibri" panose="020F0702030404030204" charset="0"/>
                  <a:ea typeface="宋体" panose="02010600030101010101" pitchFamily="2" charset="-122"/>
                </a:defRPr>
              </a:lvl3pPr>
              <a:lvl4pPr marL="1600200" indent="-228600">
                <a:defRPr>
                  <a:solidFill>
                    <a:schemeClr val="tx1"/>
                  </a:solidFill>
                  <a:latin typeface="Calibri" panose="020F0702030404030204" charset="0"/>
                  <a:ea typeface="宋体" panose="02010600030101010101" pitchFamily="2" charset="-122"/>
                </a:defRPr>
              </a:lvl4pPr>
              <a:lvl5pPr marL="2057400" indent="-228600">
                <a:defRPr>
                  <a:solidFill>
                    <a:schemeClr val="tx1"/>
                  </a:solidFill>
                  <a:latin typeface="Calibri" panose="020F0702030404030204" charset="0"/>
                  <a:ea typeface="宋体" panose="02010600030101010101" pitchFamily="2" charset="-122"/>
                </a:defRPr>
              </a:lvl5pPr>
              <a:lvl6pPr marL="25146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r>
                <a:rPr lang="en-US" altLang="zh-CN" sz="2800" b="1">
                  <a:ln w="22225">
                    <a:solidFill>
                      <a:schemeClr val="accent2"/>
                    </a:solidFill>
                    <a:prstDash val="solid"/>
                  </a:ln>
                  <a:solidFill>
                    <a:srgbClr val="FF0000"/>
                  </a:solidFill>
                  <a:effectLst/>
                  <a:latin typeface="+mn-ea"/>
                  <a:ea typeface="+mn-ea"/>
                  <a:cs typeface="Arial" panose="020B0604020202090204" pitchFamily="34" charset="0"/>
                </a:rPr>
                <a:t>QEA</a:t>
              </a:r>
              <a:endParaRPr lang="en-US" altLang="zh-CN" sz="2800" b="1">
                <a:ln w="22225">
                  <a:solidFill>
                    <a:schemeClr val="accent2"/>
                  </a:solidFill>
                  <a:prstDash val="solid"/>
                </a:ln>
                <a:solidFill>
                  <a:srgbClr val="FF0000"/>
                </a:solidFill>
                <a:effectLst/>
                <a:latin typeface="+mn-ea"/>
                <a:ea typeface="+mn-ea"/>
                <a:cs typeface="Arial" panose="020B0604020202090204" pitchFamily="34" charset="0"/>
              </a:endParaRPr>
            </a:p>
          </p:txBody>
        </p:sp>
      </p:grpSp>
      <p:sp>
        <p:nvSpPr>
          <p:cNvPr id="5" name="文本框 4"/>
          <p:cNvSpPr txBox="1"/>
          <p:nvPr/>
        </p:nvSpPr>
        <p:spPr>
          <a:xfrm>
            <a:off x="5697855" y="1047750"/>
            <a:ext cx="6680200" cy="5631180"/>
          </a:xfrm>
          <a:prstGeom prst="rect">
            <a:avLst/>
          </a:prstGeom>
          <a:noFill/>
        </p:spPr>
        <p:txBody>
          <a:bodyPr wrap="square" rtlCol="0">
            <a:spAutoFit/>
          </a:bodyPr>
          <a:p>
            <a:r>
              <a:rPr lang="zh-CN" altLang="en-US"/>
              <a:t>如何建造一艘浮力充足的船并满足所有要求？</a:t>
            </a:r>
            <a:endParaRPr lang="zh-CN" altLang="en-US"/>
          </a:p>
          <a:p>
            <a:endParaRPr lang="zh-CN" altLang="en-US"/>
          </a:p>
          <a:p>
            <a:r>
              <a:rPr lang="zh-CN" altLang="en-US"/>
              <a:t>如何确保船只平稳漂浮？</a:t>
            </a:r>
            <a:endParaRPr lang="zh-CN" altLang="en-US"/>
          </a:p>
          <a:p>
            <a:r>
              <a:rPr lang="zh-CN" altLang="en-US"/>
              <a:t>保持平衡与对称性</a:t>
            </a:r>
            <a:endParaRPr lang="zh-CN" altLang="en-US"/>
          </a:p>
          <a:p>
            <a:r>
              <a:rPr lang="zh-CN" altLang="en-US"/>
              <a:t>降低重心（COM）</a:t>
            </a:r>
            <a:endParaRPr lang="zh-CN" altLang="en-US"/>
          </a:p>
          <a:p>
            <a:r>
              <a:rPr lang="zh-CN" altLang="en-US"/>
              <a:t>确保船体宽度足够</a:t>
            </a:r>
            <a:endParaRPr lang="zh-CN" altLang="en-US"/>
          </a:p>
          <a:p>
            <a:r>
              <a:rPr lang="zh-CN" altLang="en-US"/>
              <a:t>保持重心（COM）与浮心（COB）垂直线性对齐</a:t>
            </a:r>
            <a:endParaRPr lang="zh-CN" altLang="en-US"/>
          </a:p>
          <a:p>
            <a:endParaRPr lang="zh-CN" altLang="en-US"/>
          </a:p>
          <a:p>
            <a:r>
              <a:rPr lang="zh-CN" altLang="en-US"/>
              <a:t>如何让船只漂浮？</a:t>
            </a:r>
            <a:endParaRPr lang="zh-CN" altLang="en-US"/>
          </a:p>
          <a:p>
            <a:r>
              <a:rPr lang="zh-CN" altLang="en-US"/>
              <a:t>采用具有浮力的材料</a:t>
            </a:r>
            <a:endParaRPr lang="zh-CN" altLang="en-US"/>
          </a:p>
          <a:p>
            <a:r>
              <a:rPr lang="zh-CN" altLang="en-US"/>
              <a:t>确保船体密度小于水</a:t>
            </a:r>
            <a:endParaRPr lang="zh-CN" altLang="en-US"/>
          </a:p>
          <a:p>
            <a:endParaRPr lang="zh-CN" altLang="en-US"/>
          </a:p>
          <a:p>
            <a:r>
              <a:rPr lang="zh-CN" altLang="en-US"/>
              <a:t>如何将攻角（AVS）设置在120至140之间？</a:t>
            </a:r>
            <a:endParaRPr lang="zh-CN" altLang="en-US"/>
          </a:p>
          <a:p>
            <a:r>
              <a:rPr lang="zh-CN" altLang="en-US"/>
              <a:t>精确计算重心位置</a:t>
            </a:r>
            <a:endParaRPr lang="zh-CN" altLang="en-US"/>
          </a:p>
          <a:p>
            <a:r>
              <a:rPr lang="zh-CN" altLang="en-US"/>
              <a:t>利用力图进行分析</a:t>
            </a:r>
            <a:endParaRPr lang="zh-CN" altLang="en-US"/>
          </a:p>
          <a:p>
            <a:endParaRPr lang="zh-CN" altLang="en-US"/>
          </a:p>
          <a:p>
            <a:r>
              <a:rPr lang="zh-CN" altLang="en-US"/>
              <a:t>如何优化船只速度？</a:t>
            </a:r>
            <a:r>
              <a:rPr lang="zh-CN" altLang="en-US">
                <a:sym typeface="+mn-ea"/>
              </a:rPr>
              <a:t>如何设定最大扶正力矩？</a:t>
            </a:r>
            <a:endParaRPr lang="zh-CN" altLang="en-US"/>
          </a:p>
          <a:p>
            <a:r>
              <a:rPr lang="zh-CN" altLang="en-US"/>
              <a:t>优化船体的水动力与空气动力学设计</a:t>
            </a:r>
            <a:endParaRPr lang="zh-CN" altLang="en-US"/>
          </a:p>
          <a:p>
            <a:r>
              <a:rPr lang="zh-CN" altLang="en-US"/>
              <a:t>确保船只在水中有较高的浮力</a:t>
            </a:r>
            <a:endParaRPr lang="zh-CN" altLang="en-US"/>
          </a:p>
          <a:p>
            <a:r>
              <a:rPr lang="zh-CN" altLang="en-US"/>
              <a:t>设计船体为锥形，以增加扶正力矩</a:t>
            </a:r>
            <a:endParaRPr lang="zh-CN" altLang="en-US"/>
          </a:p>
        </p:txBody>
      </p:sp>
      <p:sp>
        <p:nvSpPr>
          <p:cNvPr id="6" name="内容占位符 5"/>
          <p:cNvSpPr>
            <a:spLocks noGrp="1"/>
          </p:cNvSpPr>
          <p:nvPr>
            <p:ph sz="quarter" idx="10"/>
            <p:custDataLst>
              <p:tags r:id="rId3"/>
            </p:custDataLst>
          </p:nvPr>
        </p:nvSpPr>
        <p:spPr>
          <a:xfrm>
            <a:off x="28210" y="267390"/>
            <a:ext cx="11568374" cy="598902"/>
          </a:xfrm>
        </p:spPr>
        <p:txBody>
          <a:bodyPr>
            <a:noAutofit/>
          </a:bodyPr>
          <a:p>
            <a:r>
              <a:rPr lang="en-US" altLang="zh-CN">
                <a:sym typeface="+mn-ea"/>
              </a:rPr>
              <a:t> </a:t>
            </a:r>
            <a:r>
              <a:rPr>
                <a:sym typeface="+mn-ea"/>
              </a:rPr>
              <a:t>项目制教学</a:t>
            </a:r>
            <a:r>
              <a:rPr kern="0" spc="90">
                <a:solidFill>
                  <a:schemeClr val="bg1">
                    <a:alpha val="100000"/>
                  </a:schemeClr>
                </a:solidFill>
                <a:cs typeface="微软雅黑" panose="020B0503020204020204" charset="-122"/>
                <a:sym typeface="+mn-ea"/>
              </a:rPr>
              <a:t>案例：项目</a:t>
            </a:r>
            <a:r>
              <a:rPr kern="0" spc="90">
                <a:solidFill>
                  <a:schemeClr val="bg1">
                    <a:alpha val="100000"/>
                  </a:schemeClr>
                </a:solidFill>
                <a:cs typeface="微软雅黑" panose="020B0503020204020204" charset="-122"/>
                <a:sym typeface="+mn-ea"/>
              </a:rPr>
              <a:t>解构</a:t>
            </a:r>
            <a:endParaRPr kern="0" spc="90">
              <a:solidFill>
                <a:schemeClr val="bg1">
                  <a:alpha val="100000"/>
                </a:schemeClr>
              </a:solidFill>
              <a:cs typeface="微软雅黑" panose="020B0503020204020204"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内容占位符 2"/>
          <p:cNvPicPr>
            <a:picLocks noChangeAspect="1"/>
          </p:cNvPicPr>
          <p:nvPr>
            <p:ph sz="quarter" idx="10"/>
          </p:nvPr>
        </p:nvPicPr>
        <p:blipFill>
          <a:blip r:embed="rId1"/>
          <a:stretch>
            <a:fillRect/>
          </a:stretch>
        </p:blipFill>
        <p:spPr>
          <a:xfrm>
            <a:off x="4320540" y="2425065"/>
            <a:ext cx="7312025" cy="3402330"/>
          </a:xfrm>
          <a:prstGeom prst="rect">
            <a:avLst/>
          </a:prstGeom>
        </p:spPr>
      </p:pic>
      <p:grpSp>
        <p:nvGrpSpPr>
          <p:cNvPr id="45" name="组合 44"/>
          <p:cNvGrpSpPr/>
          <p:nvPr/>
        </p:nvGrpSpPr>
        <p:grpSpPr>
          <a:xfrm>
            <a:off x="83185" y="1186815"/>
            <a:ext cx="3193415" cy="598170"/>
            <a:chOff x="131" y="1869"/>
            <a:chExt cx="5029" cy="942"/>
          </a:xfrm>
        </p:grpSpPr>
        <p:pic>
          <p:nvPicPr>
            <p:cNvPr id="31746" name="图片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 y="1869"/>
              <a:ext cx="2555" cy="942"/>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75" name="文本框 33"/>
            <p:cNvSpPr txBox="1">
              <a:spLocks noChangeArrowheads="1"/>
            </p:cNvSpPr>
            <p:nvPr/>
          </p:nvSpPr>
          <p:spPr bwMode="auto">
            <a:xfrm>
              <a:off x="2430" y="1924"/>
              <a:ext cx="2730" cy="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Calibri" panose="020F0702030404030204" charset="0"/>
                  <a:ea typeface="宋体" panose="02010600030101010101" pitchFamily="2" charset="-122"/>
                </a:defRPr>
              </a:lvl1pPr>
              <a:lvl2pPr marL="742950" indent="-285750">
                <a:defRPr>
                  <a:solidFill>
                    <a:schemeClr val="tx1"/>
                  </a:solidFill>
                  <a:latin typeface="Calibri" panose="020F0702030404030204" charset="0"/>
                  <a:ea typeface="宋体" panose="02010600030101010101" pitchFamily="2" charset="-122"/>
                </a:defRPr>
              </a:lvl2pPr>
              <a:lvl3pPr marL="1143000" indent="-228600">
                <a:defRPr>
                  <a:solidFill>
                    <a:schemeClr val="tx1"/>
                  </a:solidFill>
                  <a:latin typeface="Calibri" panose="020F0702030404030204" charset="0"/>
                  <a:ea typeface="宋体" panose="02010600030101010101" pitchFamily="2" charset="-122"/>
                </a:defRPr>
              </a:lvl3pPr>
              <a:lvl4pPr marL="1600200" indent="-228600">
                <a:defRPr>
                  <a:solidFill>
                    <a:schemeClr val="tx1"/>
                  </a:solidFill>
                  <a:latin typeface="Calibri" panose="020F0702030404030204" charset="0"/>
                  <a:ea typeface="宋体" panose="02010600030101010101" pitchFamily="2" charset="-122"/>
                </a:defRPr>
              </a:lvl4pPr>
              <a:lvl5pPr marL="2057400" indent="-228600">
                <a:defRPr>
                  <a:solidFill>
                    <a:schemeClr val="tx1"/>
                  </a:solidFill>
                  <a:latin typeface="Calibri" panose="020F0702030404030204" charset="0"/>
                  <a:ea typeface="宋体" panose="02010600030101010101" pitchFamily="2" charset="-122"/>
                </a:defRPr>
              </a:lvl5pPr>
              <a:lvl6pPr marL="25146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r>
                <a:rPr lang="en-US" altLang="zh-CN" sz="2800" b="1">
                  <a:ln w="22225">
                    <a:solidFill>
                      <a:schemeClr val="accent2"/>
                    </a:solidFill>
                    <a:prstDash val="solid"/>
                  </a:ln>
                  <a:solidFill>
                    <a:srgbClr val="FF0000"/>
                  </a:solidFill>
                  <a:effectLst/>
                  <a:latin typeface="+mn-ea"/>
                  <a:ea typeface="+mn-ea"/>
                  <a:cs typeface="Arial" panose="020B0604020202090204" pitchFamily="34" charset="0"/>
                </a:rPr>
                <a:t>QEA</a:t>
              </a:r>
              <a:endParaRPr lang="en-US" altLang="zh-CN" sz="2800" b="1">
                <a:ln w="22225">
                  <a:solidFill>
                    <a:schemeClr val="accent2"/>
                  </a:solidFill>
                  <a:prstDash val="solid"/>
                </a:ln>
                <a:solidFill>
                  <a:srgbClr val="FF0000"/>
                </a:solidFill>
                <a:effectLst/>
                <a:latin typeface="+mn-ea"/>
                <a:ea typeface="+mn-ea"/>
                <a:cs typeface="Arial" panose="020B0604020202090204" pitchFamily="34" charset="0"/>
              </a:endParaRPr>
            </a:p>
          </p:txBody>
        </p:sp>
      </p:grpSp>
      <p:sp>
        <p:nvSpPr>
          <p:cNvPr id="4" name="文本框 3"/>
          <p:cNvSpPr txBox="1"/>
          <p:nvPr/>
        </p:nvSpPr>
        <p:spPr>
          <a:xfrm>
            <a:off x="83185" y="3778250"/>
            <a:ext cx="4646295" cy="368300"/>
          </a:xfrm>
          <a:prstGeom prst="rect">
            <a:avLst/>
          </a:prstGeom>
          <a:noFill/>
        </p:spPr>
        <p:txBody>
          <a:bodyPr wrap="square" rtlCol="0">
            <a:spAutoFit/>
          </a:bodyPr>
          <a:p>
            <a:r>
              <a:rPr lang="en-US" altLang="zh-CN"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B. Acquisition of skills and knowledge</a:t>
            </a:r>
            <a:endParaRPr lang="en-US" altLang="zh-CN"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sp>
        <p:nvSpPr>
          <p:cNvPr id="2" name="内容占位符 1"/>
          <p:cNvSpPr>
            <a:spLocks noGrp="1"/>
          </p:cNvSpPr>
          <p:nvPr>
            <p:custDataLst>
              <p:tags r:id="rId3"/>
            </p:custDataLst>
          </p:nvPr>
        </p:nvSpPr>
        <p:spPr>
          <a:xfrm>
            <a:off x="28210" y="267390"/>
            <a:ext cx="11568374" cy="598902"/>
          </a:xfrm>
          <a:prstGeom prst="rect">
            <a:avLst/>
          </a:prstGeom>
        </p:spPr>
        <p:txBody>
          <a:bodyPr vert="horz" lIns="90000" tIns="46800" rIns="90000" bIns="46800" rtlCol="0" anchor="ctr">
            <a:noAutofit/>
          </a:bodyPr>
          <a:lstStyle>
            <a:lvl1pPr marL="0" indent="0" algn="l" defTabSz="914400" rtl="0" eaLnBrk="1" fontAlgn="auto" latinLnBrk="0" hangingPunct="1">
              <a:lnSpc>
                <a:spcPct val="130000"/>
              </a:lnSpc>
              <a:spcBef>
                <a:spcPts val="0"/>
              </a:spcBef>
              <a:spcAft>
                <a:spcPts val="1000"/>
              </a:spcAft>
              <a:buFont typeface="Arial" panose="020B0604020202090204" pitchFamily="34" charset="0"/>
              <a:buNone/>
              <a:defRPr lang="zh-CN" altLang="en-US" sz="3600" b="1" u="none" strike="noStrike" kern="1200" cap="none" spc="150" normalizeH="0" baseline="0" dirty="0" smtClean="0">
                <a:solidFill>
                  <a:schemeClr val="bg1"/>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9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9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9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a:lstStyle>
          <a:p>
            <a:r>
              <a:rPr lang="en-US" altLang="zh-CN" kern="0" spc="90">
                <a:solidFill>
                  <a:schemeClr val="bg1">
                    <a:alpha val="100000"/>
                  </a:schemeClr>
                </a:solidFill>
                <a:cs typeface="微软雅黑" panose="020B0503020204020204" charset="-122"/>
                <a:sym typeface="+mn-ea"/>
              </a:rPr>
              <a:t> </a:t>
            </a:r>
            <a:r>
              <a:rPr kern="0" spc="90">
                <a:solidFill>
                  <a:schemeClr val="bg1">
                    <a:alpha val="100000"/>
                  </a:schemeClr>
                </a:solidFill>
                <a:cs typeface="微软雅黑" panose="020B0503020204020204" charset="-122"/>
                <a:sym typeface="+mn-ea"/>
              </a:rPr>
              <a:t>项目制教学案例：项目</a:t>
            </a:r>
            <a:r>
              <a:rPr kern="0" spc="90">
                <a:solidFill>
                  <a:schemeClr val="bg1">
                    <a:alpha val="100000"/>
                  </a:schemeClr>
                </a:solidFill>
                <a:cs typeface="微软雅黑" panose="020B0503020204020204" charset="-122"/>
                <a:sym typeface="+mn-ea"/>
              </a:rPr>
              <a:t>解构</a:t>
            </a:r>
            <a:endParaRPr kern="0" spc="90">
              <a:solidFill>
                <a:schemeClr val="bg1">
                  <a:alpha val="100000"/>
                </a:schemeClr>
              </a:solidFill>
              <a:cs typeface="微软雅黑" panose="020B0503020204020204"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5" name="组合 44"/>
          <p:cNvGrpSpPr/>
          <p:nvPr/>
        </p:nvGrpSpPr>
        <p:grpSpPr>
          <a:xfrm>
            <a:off x="83185" y="1186815"/>
            <a:ext cx="3193415" cy="598170"/>
            <a:chOff x="131" y="1869"/>
            <a:chExt cx="5029" cy="942"/>
          </a:xfrm>
        </p:grpSpPr>
        <p:pic>
          <p:nvPicPr>
            <p:cNvPr id="31746" name="图片 4"/>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31" y="1869"/>
              <a:ext cx="2555" cy="942"/>
            </a:xfrm>
            <a:prstGeom prst="rect">
              <a:avLst/>
            </a:prstGeom>
            <a:noFill/>
            <a:ln>
              <a:noFill/>
            </a:ln>
            <a:effectLst>
              <a:outerShdw dist="38100" dir="8100000" algn="ctr" rotWithShape="0">
                <a:srgbClr val="000000">
                  <a:alpha val="39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75" name="文本框 33"/>
            <p:cNvSpPr txBox="1">
              <a:spLocks noChangeArrowheads="1"/>
            </p:cNvSpPr>
            <p:nvPr/>
          </p:nvSpPr>
          <p:spPr bwMode="auto">
            <a:xfrm>
              <a:off x="2430" y="1924"/>
              <a:ext cx="2730" cy="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a:defRPr>
                  <a:solidFill>
                    <a:schemeClr val="tx1"/>
                  </a:solidFill>
                  <a:latin typeface="Calibri" panose="020F0702030404030204" charset="0"/>
                  <a:ea typeface="宋体" panose="02010600030101010101" pitchFamily="2" charset="-122"/>
                </a:defRPr>
              </a:lvl1pPr>
              <a:lvl2pPr marL="742950" indent="-285750">
                <a:defRPr>
                  <a:solidFill>
                    <a:schemeClr val="tx1"/>
                  </a:solidFill>
                  <a:latin typeface="Calibri" panose="020F0702030404030204" charset="0"/>
                  <a:ea typeface="宋体" panose="02010600030101010101" pitchFamily="2" charset="-122"/>
                </a:defRPr>
              </a:lvl2pPr>
              <a:lvl3pPr marL="1143000" indent="-228600">
                <a:defRPr>
                  <a:solidFill>
                    <a:schemeClr val="tx1"/>
                  </a:solidFill>
                  <a:latin typeface="Calibri" panose="020F0702030404030204" charset="0"/>
                  <a:ea typeface="宋体" panose="02010600030101010101" pitchFamily="2" charset="-122"/>
                </a:defRPr>
              </a:lvl3pPr>
              <a:lvl4pPr marL="1600200" indent="-228600">
                <a:defRPr>
                  <a:solidFill>
                    <a:schemeClr val="tx1"/>
                  </a:solidFill>
                  <a:latin typeface="Calibri" panose="020F0702030404030204" charset="0"/>
                  <a:ea typeface="宋体" panose="02010600030101010101" pitchFamily="2" charset="-122"/>
                </a:defRPr>
              </a:lvl4pPr>
              <a:lvl5pPr marL="2057400" indent="-228600">
                <a:defRPr>
                  <a:solidFill>
                    <a:schemeClr val="tx1"/>
                  </a:solidFill>
                  <a:latin typeface="Calibri" panose="020F0702030404030204" charset="0"/>
                  <a:ea typeface="宋体" panose="02010600030101010101" pitchFamily="2" charset="-122"/>
                </a:defRPr>
              </a:lvl5pPr>
              <a:lvl6pPr marL="25146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6pPr>
              <a:lvl7pPr marL="29718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7pPr>
              <a:lvl8pPr marL="34290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8pPr>
              <a:lvl9pPr marL="3886200" indent="-228600" eaLnBrk="0" fontAlgn="base" hangingPunct="0">
                <a:spcBef>
                  <a:spcPct val="0"/>
                </a:spcBef>
                <a:spcAft>
                  <a:spcPct val="0"/>
                </a:spcAft>
                <a:buFont typeface="Arial" panose="020B0604020202090204" pitchFamily="34" charset="0"/>
                <a:defRPr>
                  <a:solidFill>
                    <a:schemeClr val="tx1"/>
                  </a:solidFill>
                  <a:latin typeface="Calibri" panose="020F0702030404030204" charset="0"/>
                  <a:ea typeface="宋体" panose="02010600030101010101" pitchFamily="2" charset="-122"/>
                </a:defRPr>
              </a:lvl9pPr>
            </a:lstStyle>
            <a:p>
              <a:pPr eaLnBrk="1" hangingPunct="1"/>
              <a:r>
                <a:rPr lang="en-US" altLang="zh-CN" sz="2800" b="1">
                  <a:ln w="22225">
                    <a:solidFill>
                      <a:schemeClr val="accent2"/>
                    </a:solidFill>
                    <a:prstDash val="solid"/>
                  </a:ln>
                  <a:solidFill>
                    <a:srgbClr val="FF0000"/>
                  </a:solidFill>
                  <a:effectLst/>
                  <a:latin typeface="+mn-ea"/>
                  <a:ea typeface="+mn-ea"/>
                  <a:cs typeface="Arial" panose="020B0604020202090204" pitchFamily="34" charset="0"/>
                </a:rPr>
                <a:t>QEA</a:t>
              </a:r>
              <a:endParaRPr lang="en-US" altLang="zh-CN" sz="2800" b="1">
                <a:ln w="22225">
                  <a:solidFill>
                    <a:schemeClr val="accent2"/>
                  </a:solidFill>
                  <a:prstDash val="solid"/>
                </a:ln>
                <a:solidFill>
                  <a:srgbClr val="FF0000"/>
                </a:solidFill>
                <a:effectLst/>
                <a:latin typeface="+mn-ea"/>
                <a:ea typeface="+mn-ea"/>
                <a:cs typeface="Arial" panose="020B0604020202090204" pitchFamily="34" charset="0"/>
              </a:endParaRPr>
            </a:p>
          </p:txBody>
        </p:sp>
      </p:grpSp>
      <p:sp>
        <p:nvSpPr>
          <p:cNvPr id="4" name="文本框 3"/>
          <p:cNvSpPr txBox="1"/>
          <p:nvPr/>
        </p:nvSpPr>
        <p:spPr>
          <a:xfrm>
            <a:off x="2339975" y="2080895"/>
            <a:ext cx="1303020" cy="368300"/>
          </a:xfrm>
          <a:prstGeom prst="rect">
            <a:avLst/>
          </a:prstGeom>
          <a:noFill/>
        </p:spPr>
        <p:txBody>
          <a:bodyPr wrap="square" rtlCol="0">
            <a:spAutoFit/>
          </a:bodyPr>
          <a:p>
            <a:r>
              <a:rPr lang="zh-CN" altLang="en-US"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rPr>
              <a:t>学生评价</a:t>
            </a:r>
            <a:endParaRPr lang="zh-CN" altLang="en-US" b="1">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p:txBody>
      </p:sp>
      <p:sp>
        <p:nvSpPr>
          <p:cNvPr id="8" name="文本框 7"/>
          <p:cNvSpPr txBox="1"/>
          <p:nvPr/>
        </p:nvSpPr>
        <p:spPr>
          <a:xfrm>
            <a:off x="231140" y="2449195"/>
            <a:ext cx="6096000" cy="3940810"/>
          </a:xfrm>
          <a:prstGeom prst="rect">
            <a:avLst/>
          </a:prstGeom>
          <a:noFill/>
        </p:spPr>
        <p:txBody>
          <a:bodyPr wrap="square" rtlCol="0" anchor="t">
            <a:noAutofit/>
          </a:bodyPr>
          <a:p>
            <a:pPr>
              <a:lnSpc>
                <a:spcPct val="150000"/>
              </a:lnSpc>
            </a:pPr>
            <a:r>
              <a:rPr lang="en-US" altLang="zh-CN"/>
              <a:t>      </a:t>
            </a:r>
            <a:r>
              <a:rPr lang="en-US" altLang="zh-CN">
                <a:effectLst/>
                <a:latin typeface="微软雅黑" charset="0"/>
                <a:ea typeface="微软雅黑" charset="0"/>
                <a:cs typeface="微软雅黑" charset="0"/>
              </a:rPr>
              <a:t> </a:t>
            </a:r>
            <a:r>
              <a:rPr lang="zh-CN" altLang="en-US" sz="1600">
                <a:effectLst/>
                <a:latin typeface="微软雅黑" charset="0"/>
                <a:ea typeface="微软雅黑" charset="0"/>
                <a:cs typeface="微软雅黑" charset="0"/>
              </a:rPr>
              <a:t>要求学生从事最佳实践行为和学习管理，以实现课程目标和个人学习目标。同时进行定量和定性的评估。</a:t>
            </a:r>
            <a:endParaRPr lang="zh-CN" altLang="en-US" sz="1600">
              <a:effectLst/>
              <a:latin typeface="微软雅黑" charset="0"/>
              <a:ea typeface="微软雅黑" charset="0"/>
              <a:cs typeface="微软雅黑" charset="0"/>
            </a:endParaRPr>
          </a:p>
          <a:p>
            <a:pPr>
              <a:lnSpc>
                <a:spcPct val="150000"/>
              </a:lnSpc>
            </a:pPr>
            <a:r>
              <a:rPr lang="zh-CN" altLang="en-US" sz="1600" b="1">
                <a:solidFill>
                  <a:schemeClr val="tx1"/>
                </a:solidFill>
                <a:effectLst/>
                <a:latin typeface="微软雅黑" charset="0"/>
                <a:ea typeface="微软雅黑" charset="0"/>
                <a:cs typeface="微软雅黑" charset="0"/>
              </a:rPr>
              <a:t>定量评估包括书面作业、项目报告和报告、上课和每周与助教举行的签到会议。</a:t>
            </a:r>
            <a:endParaRPr lang="zh-CN" altLang="en-US" sz="1600" b="1">
              <a:solidFill>
                <a:schemeClr val="tx1"/>
              </a:solidFill>
              <a:effectLst/>
              <a:latin typeface="微软雅黑" charset="0"/>
              <a:ea typeface="微软雅黑" charset="0"/>
              <a:cs typeface="微软雅黑" charset="0"/>
            </a:endParaRPr>
          </a:p>
          <a:p>
            <a:pPr>
              <a:lnSpc>
                <a:spcPct val="150000"/>
              </a:lnSpc>
            </a:pPr>
            <a:r>
              <a:rPr lang="zh-CN" altLang="en-US" sz="1600" b="1">
                <a:solidFill>
                  <a:schemeClr val="tx1"/>
                </a:solidFill>
                <a:effectLst/>
                <a:latin typeface="微软雅黑" charset="0"/>
                <a:ea typeface="微软雅黑" charset="0"/>
                <a:cs typeface="微软雅黑" charset="0"/>
              </a:rPr>
              <a:t>定性评估是基于对课堂的参与程度、专业行为、在需要时寻求帮助的意愿和回应反馈的专业程度。</a:t>
            </a:r>
            <a:endParaRPr lang="zh-CN" altLang="en-US" sz="1600" b="1">
              <a:solidFill>
                <a:schemeClr val="tx1"/>
              </a:solidFill>
              <a:effectLst/>
              <a:latin typeface="微软雅黑" charset="0"/>
              <a:ea typeface="微软雅黑" charset="0"/>
              <a:cs typeface="微软雅黑" charset="0"/>
            </a:endParaRPr>
          </a:p>
          <a:p>
            <a:pPr>
              <a:lnSpc>
                <a:spcPct val="150000"/>
              </a:lnSpc>
            </a:pPr>
            <a:r>
              <a:rPr lang="zh-CN" altLang="en-US" sz="1600">
                <a:effectLst/>
                <a:latin typeface="微软雅黑" charset="0"/>
                <a:ea typeface="微软雅黑" charset="0"/>
                <a:cs typeface="微软雅黑" charset="0"/>
              </a:rPr>
              <a:t>在每学期结束时，学生们都会得到</a:t>
            </a:r>
            <a:r>
              <a:rPr lang="zh-CN" altLang="en-US" sz="1600" b="1">
                <a:solidFill>
                  <a:schemeClr val="tx1"/>
                </a:solidFill>
                <a:effectLst/>
                <a:latin typeface="微软雅黑" charset="0"/>
                <a:ea typeface="微软雅黑" charset="0"/>
                <a:cs typeface="微软雅黑" charset="0"/>
                <a:sym typeface="+mn-ea"/>
              </a:rPr>
              <a:t>简短的评估总结</a:t>
            </a:r>
            <a:r>
              <a:rPr lang="zh-CN" altLang="en-US" sz="1600" b="1">
                <a:solidFill>
                  <a:schemeClr val="tx1"/>
                </a:solidFill>
                <a:effectLst/>
                <a:latin typeface="微软雅黑" charset="0"/>
                <a:ea typeface="微软雅黑" charset="0"/>
                <a:cs typeface="微软雅黑" charset="0"/>
              </a:rPr>
              <a:t>和字母成绩</a:t>
            </a:r>
            <a:r>
              <a:rPr lang="zh-CN" altLang="en-US" sz="1600">
                <a:effectLst/>
                <a:latin typeface="微软雅黑" charset="0"/>
                <a:ea typeface="微软雅黑" charset="0"/>
                <a:cs typeface="微软雅黑" charset="0"/>
              </a:rPr>
              <a:t>。除了教师对学生表现的评估外，我们还提供了学生自我评估的机会，这是有用的，因为在课程中强调自主学习。这些机会包括课堂上的诊断小测验，包括学生可以逐步尝试的多种挑战的模块，以及书面反思。</a:t>
            </a:r>
            <a:endParaRPr lang="zh-CN" altLang="en-US" sz="1600">
              <a:effectLst/>
              <a:latin typeface="微软雅黑" charset="0"/>
              <a:ea typeface="微软雅黑" charset="0"/>
              <a:cs typeface="微软雅黑" charset="0"/>
            </a:endParaRPr>
          </a:p>
        </p:txBody>
      </p:sp>
      <p:sp>
        <p:nvSpPr>
          <p:cNvPr id="9" name="文本框 8"/>
          <p:cNvSpPr txBox="1"/>
          <p:nvPr/>
        </p:nvSpPr>
        <p:spPr>
          <a:xfrm>
            <a:off x="6326505" y="2080895"/>
            <a:ext cx="5800725" cy="368300"/>
          </a:xfrm>
          <a:prstGeom prst="rect">
            <a:avLst/>
          </a:prstGeom>
          <a:noFill/>
        </p:spPr>
        <p:txBody>
          <a:bodyPr wrap="square" rtlCol="0" anchor="t">
            <a:spAutoFit/>
          </a:bodyPr>
          <a:p>
            <a:pPr algn="ctr"/>
            <a:r>
              <a:rPr lang="en-US" altLang="zh-CN" b="1">
                <a:solidFill>
                  <a:schemeClr val="tx1"/>
                </a:solidFill>
                <a:effectLst>
                  <a:outerShdw blurRad="38100" dist="19050" dir="2700000" algn="tl" rotWithShape="0">
                    <a:schemeClr val="dk1">
                      <a:alpha val="40000"/>
                    </a:schemeClr>
                  </a:outerShdw>
                </a:effectLst>
              </a:rPr>
              <a:t>  </a:t>
            </a:r>
            <a:r>
              <a:rPr lang="zh-CN" altLang="en-US" b="1">
                <a:solidFill>
                  <a:schemeClr val="tx1"/>
                </a:solidFill>
                <a:effectLst>
                  <a:outerShdw blurRad="38100" dist="19050" dir="2700000" algn="tl" rotWithShape="0">
                    <a:schemeClr val="dk1">
                      <a:alpha val="40000"/>
                    </a:schemeClr>
                  </a:outerShdw>
                </a:effectLst>
              </a:rPr>
              <a:t>观察和经验教训</a:t>
            </a:r>
            <a:endParaRPr lang="zh-CN" altLang="en-US" b="1">
              <a:solidFill>
                <a:schemeClr val="tx1"/>
              </a:solidFill>
              <a:effectLst>
                <a:outerShdw blurRad="38100" dist="19050" dir="2700000" algn="tl" rotWithShape="0">
                  <a:schemeClr val="dk1">
                    <a:alpha val="40000"/>
                  </a:schemeClr>
                </a:outerShdw>
              </a:effectLst>
            </a:endParaRPr>
          </a:p>
        </p:txBody>
      </p:sp>
      <p:sp>
        <p:nvSpPr>
          <p:cNvPr id="10" name="文本框 9"/>
          <p:cNvSpPr txBox="1"/>
          <p:nvPr/>
        </p:nvSpPr>
        <p:spPr>
          <a:xfrm>
            <a:off x="6327140" y="2479992"/>
            <a:ext cx="5080000" cy="3784600"/>
          </a:xfrm>
          <a:prstGeom prst="rect">
            <a:avLst/>
          </a:prstGeom>
        </p:spPr>
        <p:txBody>
          <a:bodyPr>
            <a:spAutoFit/>
          </a:bodyPr>
          <a:p>
            <a:pPr marL="0" indent="0">
              <a:lnSpc>
                <a:spcPct val="150000"/>
              </a:lnSpc>
            </a:pPr>
            <a:r>
              <a:rPr lang="en-US" altLang="zh-CN" sz="1600" b="0" i="0">
                <a:solidFill>
                  <a:srgbClr val="05073B"/>
                </a:solidFill>
                <a:latin typeface="微软雅黑" panose="020B0503020204020204" charset="-122"/>
                <a:ea typeface="微软雅黑" panose="020B0503020204020204" charset="-122"/>
              </a:rPr>
              <a:t>      </a:t>
            </a:r>
            <a:r>
              <a:rPr lang="en-US" altLang="zh-CN" sz="1600" b="0" i="0">
                <a:solidFill>
                  <a:srgbClr val="05073B"/>
                </a:solidFill>
                <a:effectLst/>
                <a:latin typeface="微软雅黑" panose="020B0503020204020204" charset="-122"/>
                <a:ea typeface="微软雅黑" panose="020B0503020204020204" charset="-122"/>
              </a:rPr>
              <a:t> </a:t>
            </a:r>
            <a:r>
              <a:rPr lang="zh-CN" altLang="en-US" sz="1600" b="1" i="0">
                <a:solidFill>
                  <a:schemeClr val="tx1"/>
                </a:solidFill>
                <a:effectLst/>
                <a:latin typeface="微软雅黑" panose="020B0503020204020204" charset="-122"/>
                <a:ea typeface="微软雅黑" panose="020B0503020204020204" charset="-122"/>
              </a:rPr>
              <a:t>当前课程迭代中收集的关于学生学习动力的初步数据表明，该课程促进了积极的学习动力，即学生对课程表现出浓厚的兴趣、享受感以及价值认同。</a:t>
            </a:r>
            <a:endParaRPr lang="zh-CN" altLang="en-US" sz="1600" b="1" i="0">
              <a:solidFill>
                <a:schemeClr val="tx1"/>
              </a:solidFill>
              <a:effectLst/>
              <a:latin typeface="微软雅黑" panose="020B0503020204020204" charset="-122"/>
              <a:ea typeface="微软雅黑" panose="020B0503020204020204" charset="-122"/>
            </a:endParaRPr>
          </a:p>
          <a:p>
            <a:pPr marL="0" indent="0">
              <a:lnSpc>
                <a:spcPct val="150000"/>
              </a:lnSpc>
            </a:pPr>
            <a:r>
              <a:rPr lang="en-US" altLang="zh-CN" sz="1600" b="1" i="0">
                <a:solidFill>
                  <a:schemeClr val="tx1"/>
                </a:solidFill>
                <a:effectLst/>
                <a:latin typeface="微软雅黑" panose="020B0503020204020204" charset="-122"/>
                <a:ea typeface="微软雅黑" panose="020B0503020204020204" charset="-122"/>
              </a:rPr>
              <a:t>       </a:t>
            </a:r>
            <a:r>
              <a:rPr lang="zh-CN" altLang="en-US" sz="1600" i="0">
                <a:solidFill>
                  <a:schemeClr val="tx1"/>
                </a:solidFill>
                <a:effectLst/>
                <a:latin typeface="微软雅黑" panose="020B0503020204020204" charset="-122"/>
                <a:ea typeface="微软雅黑" panose="020B0503020204020204" charset="-122"/>
              </a:rPr>
              <a:t>我们观察到学生在课程中</a:t>
            </a:r>
            <a:r>
              <a:rPr lang="zh-CN" altLang="en-US" sz="1600" b="1" i="0">
                <a:solidFill>
                  <a:schemeClr val="tx1"/>
                </a:solidFill>
                <a:effectLst/>
                <a:latin typeface="微软雅黑" panose="020B0503020204020204" charset="-122"/>
                <a:ea typeface="微软雅黑" panose="020B0503020204020204" charset="-122"/>
              </a:rPr>
              <a:t>表现出高度的参与度，包括活跃的课堂参与、作业完成、参加办公时间以及项目表现</a:t>
            </a:r>
            <a:r>
              <a:rPr lang="zh-CN" altLang="en-US" sz="1600" i="0">
                <a:solidFill>
                  <a:schemeClr val="tx1"/>
                </a:solidFill>
                <a:effectLst/>
                <a:latin typeface="微软雅黑" panose="020B0503020204020204" charset="-122"/>
                <a:ea typeface="微软雅黑" panose="020B0503020204020204" charset="-122"/>
              </a:rPr>
              <a:t>。我们还观察到学生在设计的学习环境中所期望的</a:t>
            </a:r>
            <a:r>
              <a:rPr lang="zh-CN" altLang="en-US" sz="1600" b="1" i="0">
                <a:solidFill>
                  <a:schemeClr val="tx1"/>
                </a:solidFill>
                <a:effectLst/>
                <a:latin typeface="微软雅黑" panose="020B0503020204020204" charset="-122"/>
                <a:ea typeface="微软雅黑" panose="020B0503020204020204" charset="-122"/>
              </a:rPr>
              <a:t>高度自我导向学习和同伴学习</a:t>
            </a:r>
            <a:r>
              <a:rPr lang="zh-CN" altLang="en-US" sz="1600" i="0">
                <a:solidFill>
                  <a:schemeClr val="tx1"/>
                </a:solidFill>
                <a:effectLst/>
                <a:latin typeface="微软雅黑" panose="020B0503020204020204" charset="-122"/>
                <a:ea typeface="微软雅黑" panose="020B0503020204020204" charset="-122"/>
              </a:rPr>
              <a:t>。</a:t>
            </a:r>
            <a:endParaRPr lang="zh-CN" altLang="en-US" sz="1600" i="0">
              <a:solidFill>
                <a:schemeClr val="tx1"/>
              </a:solidFill>
              <a:effectLst/>
              <a:latin typeface="微软雅黑" panose="020B0503020204020204" charset="-122"/>
              <a:ea typeface="微软雅黑" panose="020B0503020204020204" charset="-122"/>
            </a:endParaRPr>
          </a:p>
          <a:p>
            <a:pPr marL="0" indent="0">
              <a:lnSpc>
                <a:spcPct val="150000"/>
              </a:lnSpc>
            </a:pPr>
            <a:r>
              <a:rPr lang="en-US" altLang="zh-CN" sz="1600" i="0">
                <a:solidFill>
                  <a:schemeClr val="tx1"/>
                </a:solidFill>
                <a:effectLst/>
                <a:latin typeface="微软雅黑" panose="020B0503020204020204" charset="-122"/>
                <a:ea typeface="微软雅黑" panose="020B0503020204020204" charset="-122"/>
              </a:rPr>
              <a:t>       </a:t>
            </a:r>
            <a:r>
              <a:rPr lang="zh-CN" altLang="en-US" sz="1600" i="0">
                <a:solidFill>
                  <a:schemeClr val="tx1"/>
                </a:solidFill>
                <a:effectLst/>
                <a:latin typeface="微软雅黑" panose="020B0503020204020204" charset="-122"/>
                <a:ea typeface="微软雅黑" panose="020B0503020204020204" charset="-122"/>
              </a:rPr>
              <a:t>我们在本课程中采用的方法对于</a:t>
            </a:r>
            <a:r>
              <a:rPr lang="zh-CN" altLang="en-US" sz="1600" b="1" i="0">
                <a:solidFill>
                  <a:schemeClr val="tx1"/>
                </a:solidFill>
                <a:effectLst/>
                <a:latin typeface="微软雅黑" panose="020B0503020204020204" charset="-122"/>
                <a:ea typeface="微软雅黑" panose="020B0503020204020204" charset="-122"/>
              </a:rPr>
              <a:t>培训早期学生使用复杂分析工具来设计和实施通过自我导向学习解决工程问题的系统具有前景</a:t>
            </a:r>
            <a:r>
              <a:rPr lang="zh-CN" altLang="en-US" sz="1600" i="0">
                <a:solidFill>
                  <a:schemeClr val="tx1"/>
                </a:solidFill>
                <a:effectLst/>
                <a:latin typeface="微软雅黑" panose="020B0503020204020204" charset="-122"/>
                <a:ea typeface="微软雅黑" panose="020B0503020204020204" charset="-122"/>
              </a:rPr>
              <a:t>。</a:t>
            </a:r>
            <a:endParaRPr lang="zh-CN" altLang="en-US" sz="1600" i="0">
              <a:solidFill>
                <a:schemeClr val="tx1"/>
              </a:solidFill>
              <a:effectLst/>
              <a:latin typeface="微软雅黑" panose="020B0503020204020204" charset="-122"/>
              <a:ea typeface="微软雅黑" panose="020B0503020204020204" charset="-122"/>
            </a:endParaRPr>
          </a:p>
        </p:txBody>
      </p:sp>
      <p:sp>
        <p:nvSpPr>
          <p:cNvPr id="5" name="内容占位符 1"/>
          <p:cNvSpPr>
            <a:spLocks noGrp="1"/>
          </p:cNvSpPr>
          <p:nvPr>
            <p:custDataLst>
              <p:tags r:id="rId2"/>
            </p:custDataLst>
          </p:nvPr>
        </p:nvSpPr>
        <p:spPr>
          <a:xfrm>
            <a:off x="28210" y="267390"/>
            <a:ext cx="11568374" cy="598902"/>
          </a:xfrm>
          <a:prstGeom prst="rect">
            <a:avLst/>
          </a:prstGeom>
        </p:spPr>
        <p:txBody>
          <a:bodyPr vert="horz" lIns="90000" tIns="46800" rIns="90000" bIns="46800" rtlCol="0" anchor="ctr">
            <a:noAutofit/>
          </a:bodyPr>
          <a:lstStyle>
            <a:lvl1pPr marL="0" indent="0" algn="l" defTabSz="914400" rtl="0" eaLnBrk="1" fontAlgn="auto" latinLnBrk="0" hangingPunct="1">
              <a:lnSpc>
                <a:spcPct val="130000"/>
              </a:lnSpc>
              <a:spcBef>
                <a:spcPts val="0"/>
              </a:spcBef>
              <a:spcAft>
                <a:spcPts val="1000"/>
              </a:spcAft>
              <a:buFont typeface="Arial" panose="020B0604020202090204" pitchFamily="34" charset="0"/>
              <a:buNone/>
              <a:defRPr lang="zh-CN" altLang="en-US" sz="3600" b="1" u="none" strike="noStrike" kern="1200" cap="none" spc="150" normalizeH="0" baseline="0" dirty="0" smtClean="0">
                <a:solidFill>
                  <a:schemeClr val="bg1"/>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9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9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9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a:lstStyle>
          <a:p>
            <a:r>
              <a:rPr lang="en-US" altLang="zh-CN" kern="0" spc="90">
                <a:solidFill>
                  <a:schemeClr val="bg1">
                    <a:alpha val="100000"/>
                  </a:schemeClr>
                </a:solidFill>
                <a:cs typeface="微软雅黑" panose="020B0503020204020204" charset="-122"/>
                <a:sym typeface="+mn-ea"/>
              </a:rPr>
              <a:t> </a:t>
            </a:r>
            <a:r>
              <a:rPr kern="0" spc="90">
                <a:solidFill>
                  <a:schemeClr val="bg1">
                    <a:alpha val="100000"/>
                  </a:schemeClr>
                </a:solidFill>
                <a:cs typeface="微软雅黑" panose="020B0503020204020204" charset="-122"/>
                <a:sym typeface="+mn-ea"/>
              </a:rPr>
              <a:t>项目制教学案例：</a:t>
            </a:r>
            <a:r>
              <a:rPr kern="0" spc="90">
                <a:solidFill>
                  <a:schemeClr val="bg1">
                    <a:alpha val="100000"/>
                  </a:schemeClr>
                </a:solidFill>
                <a:cs typeface="微软雅黑" panose="020B0503020204020204" charset="-122"/>
                <a:sym typeface="+mn-ea"/>
              </a:rPr>
              <a:t>课程总结</a:t>
            </a:r>
            <a:endParaRPr kern="0" spc="90">
              <a:solidFill>
                <a:schemeClr val="bg1">
                  <a:alpha val="100000"/>
                </a:schemeClr>
              </a:solidFill>
              <a:cs typeface="微软雅黑" panose="020B0503020204020204" charset="-122"/>
              <a:sym typeface="+mn-ea"/>
            </a:endParaRPr>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DIAGRAM_VIRTUALLY_FRAME" val="{&quot;height&quot;:174,&quot;left&quot;:115.37503937007872,&quot;top&quot;:196.37503937007872,&quot;width&quot;:726.3749606299212}"/>
</p:tagLst>
</file>

<file path=ppt/tags/tag65.xml><?xml version="1.0" encoding="utf-8"?>
<p:tagLst xmlns:p="http://schemas.openxmlformats.org/presentationml/2006/main">
  <p:tag name="KSO_WM_DIAGRAM_VIRTUALLY_FRAME" val="{&quot;height&quot;:174,&quot;left&quot;:115.37503937007872,&quot;top&quot;:196.37503937007872,&quot;width&quot;:726.3749606299212}"/>
</p:tagLst>
</file>

<file path=ppt/tags/tag66.xml><?xml version="1.0" encoding="utf-8"?>
<p:tagLst xmlns:p="http://schemas.openxmlformats.org/presentationml/2006/main">
  <p:tag name="KSO_WM_DIAGRAM_VIRTUALLY_FRAME" val="{&quot;height&quot;:174,&quot;left&quot;:115.37503937007872,&quot;top&quot;:196.37503937007872,&quot;width&quot;:726.3749606299212}"/>
</p:tagLst>
</file>

<file path=ppt/tags/tag67.xml><?xml version="1.0" encoding="utf-8"?>
<p:tagLst xmlns:p="http://schemas.openxmlformats.org/presentationml/2006/main">
  <p:tag name="KSO_WM_DIAGRAM_VIRTUALLY_FRAME" val="{&quot;height&quot;:174,&quot;left&quot;:115.37503937007872,&quot;top&quot;:196.37503937007872,&quot;width&quot;:726.3749606299212}"/>
</p:tagLst>
</file>

<file path=ppt/tags/tag68.xml><?xml version="1.0" encoding="utf-8"?>
<p:tagLst xmlns:p="http://schemas.openxmlformats.org/presentationml/2006/main">
  <p:tag name="KSO_WM_DIAGRAM_VIRTUALLY_FRAME" val="{&quot;height&quot;:174,&quot;left&quot;:115.37503937007872,&quot;top&quot;:196.37503937007872,&quot;width&quot;:726.3749606299212}"/>
</p:tagLst>
</file>

<file path=ppt/tags/tag69.xml><?xml version="1.0" encoding="utf-8"?>
<p:tagLst xmlns:p="http://schemas.openxmlformats.org/presentationml/2006/main">
  <p:tag name="KSO_WM_DIAGRAM_VIRTUALLY_FRAME" val="{&quot;height&quot;:174,&quot;left&quot;:115.37503937007872,&quot;top&quot;:196.37503937007872,&quot;width&quot;:726.3749606299212}"/>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DIAGRAM_VIRTUALLY_FRAME" val="{&quot;height&quot;:174,&quot;left&quot;:115.37503937007872,&quot;top&quot;:196.37503937007872,&quot;width&quot;:726.3749606299212}"/>
</p:tagLst>
</file>

<file path=ppt/tags/tag71.xml><?xml version="1.0" encoding="utf-8"?>
<p:tagLst xmlns:p="http://schemas.openxmlformats.org/presentationml/2006/main">
  <p:tag name="KSO_WM_DIAGRAM_VIRTUALLY_FRAME" val="{&quot;height&quot;:174,&quot;left&quot;:115.37503937007872,&quot;top&quot;:196.37503937007872,&quot;width&quot;:726.3749606299212}"/>
</p:tagLst>
</file>

<file path=ppt/tags/tag72.xml><?xml version="1.0" encoding="utf-8"?>
<p:tagLst xmlns:p="http://schemas.openxmlformats.org/presentationml/2006/main">
  <p:tag name="KSO_WM_DIAGRAM_VIRTUALLY_FRAME" val="{&quot;height&quot;:174,&quot;left&quot;:115.37503937007872,&quot;top&quot;:196.37503937007872,&quot;width&quot;:726.3749606299212}"/>
</p:tagLst>
</file>

<file path=ppt/tags/tag73.xml><?xml version="1.0" encoding="utf-8"?>
<p:tagLst xmlns:p="http://schemas.openxmlformats.org/presentationml/2006/main">
  <p:tag name="KSO_WM_DIAGRAM_VIRTUALLY_FRAME" val="{&quot;height&quot;:174,&quot;left&quot;:115.37503937007872,&quot;top&quot;:196.37503937007872,&quot;width&quot;:726.3749606299212}"/>
</p:tagLst>
</file>

<file path=ppt/tags/tag74.xml><?xml version="1.0" encoding="utf-8"?>
<p:tagLst xmlns:p="http://schemas.openxmlformats.org/presentationml/2006/main">
  <p:tag name="KSO_WM_DIAGRAM_VIRTUALLY_FRAME" val="{&quot;height&quot;:174,&quot;left&quot;:115.37503937007872,&quot;top&quot;:196.37503937007872,&quot;width&quot;:726.3749606299212}"/>
</p:tagLst>
</file>

<file path=ppt/tags/tag75.xml><?xml version="1.0" encoding="utf-8"?>
<p:tagLst xmlns:p="http://schemas.openxmlformats.org/presentationml/2006/main">
  <p:tag name="KSO_WM_DIAGRAM_VIRTUALLY_FRAME" val="{&quot;height&quot;:174,&quot;left&quot;:115.37503937007872,&quot;top&quot;:196.37503937007872,&quot;width&quot;:726.3749606299212}"/>
</p:tagLst>
</file>

<file path=ppt/tags/tag76.xml><?xml version="1.0" encoding="utf-8"?>
<p:tagLst xmlns:p="http://schemas.openxmlformats.org/presentationml/2006/main">
  <p:tag name="KSO_WM_DIAGRAM_VIRTUALLY_FRAME" val="{&quot;height&quot;:174,&quot;left&quot;:115.37503937007872,&quot;top&quot;:196.37503937007872,&quot;width&quot;:726.3749606299212}"/>
</p:tagLst>
</file>

<file path=ppt/tags/tag77.xml><?xml version="1.0" encoding="utf-8"?>
<p:tagLst xmlns:p="http://schemas.openxmlformats.org/presentationml/2006/main">
  <p:tag name="KSO_WM_DIAGRAM_VIRTUALLY_FRAME" val="{&quot;height&quot;:174,&quot;left&quot;:115.37503937007872,&quot;top&quot;:196.37503937007872,&quot;width&quot;:726.3749606299212}"/>
</p:tagLst>
</file>

<file path=ppt/tags/tag78.xml><?xml version="1.0" encoding="utf-8"?>
<p:tagLst xmlns:p="http://schemas.openxmlformats.org/presentationml/2006/main">
  <p:tag name="KSO_WM_DIAGRAM_VIRTUALLY_FRAME" val="{&quot;height&quot;:174,&quot;left&quot;:115.37503937007872,&quot;top&quot;:196.37503937007872,&quot;width&quot;:726.3749606299212}"/>
</p:tagLst>
</file>

<file path=ppt/tags/tag79.xml><?xml version="1.0" encoding="utf-8"?>
<p:tagLst xmlns:p="http://schemas.openxmlformats.org/presentationml/2006/main">
  <p:tag name="KSO_WM_DIAGRAM_VIRTUALLY_FRAME" val="{&quot;height&quot;:174,&quot;left&quot;:115.37503937007872,&quot;top&quot;:196.37503937007872,&quot;width&quot;:726.374960629921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DIAGRAM_VIRTUALLY_FRAME" val="{&quot;height&quot;:174,&quot;left&quot;:115.37503937007872,&quot;top&quot;:196.37503937007872,&quot;width&quot;:726.3749606299212}"/>
</p:tagLst>
</file>

<file path=ppt/tags/tag81.xml><?xml version="1.0" encoding="utf-8"?>
<p:tagLst xmlns:p="http://schemas.openxmlformats.org/presentationml/2006/main">
  <p:tag name="KSO_WM_DIAGRAM_VIRTUALLY_FRAME" val="{&quot;height&quot;:174,&quot;left&quot;:115.37503937007872,&quot;top&quot;:196.37503937007872,&quot;width&quot;:726.3749606299212}"/>
</p:tagLst>
</file>

<file path=ppt/tags/tag82.xml><?xml version="1.0" encoding="utf-8"?>
<p:tagLst xmlns:p="http://schemas.openxmlformats.org/presentationml/2006/main">
  <p:tag name="KSO_WM_DIAGRAM_VIRTUALLY_FRAME" val="{&quot;height&quot;:174,&quot;left&quot;:115.37503937007872,&quot;top&quot;:196.37503937007872,&quot;width&quot;:726.3749606299212}"/>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commondata" val="eyJoZGlkIjoiYzI0ZjllMTM5ZTA3M2E4YjgzOTdhNzg3MGY4YTZlOGU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3561</Words>
  <Application>WPS 文字</Application>
  <PresentationFormat>宽屏</PresentationFormat>
  <Paragraphs>157</Paragraphs>
  <Slides>8</Slides>
  <Notes>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vt:i4>
      </vt:variant>
    </vt:vector>
  </HeadingPairs>
  <TitlesOfParts>
    <vt:vector size="18" baseType="lpstr">
      <vt:lpstr>Arial</vt:lpstr>
      <vt:lpstr>宋体</vt:lpstr>
      <vt:lpstr>Wingdings</vt:lpstr>
      <vt:lpstr>Wingdings</vt:lpstr>
      <vt:lpstr>微软雅黑</vt:lpstr>
      <vt:lpstr>汉仪旗黑</vt:lpstr>
      <vt:lpstr>微软雅黑</vt:lpstr>
      <vt:lpstr>Calibri</vt:lpstr>
      <vt:lpstr>Arial Unicode MS</vt:lpstr>
      <vt:lpstr>WPS</vt:lpstr>
      <vt:lpstr>PowerPoint 演示文稿</vt:lpstr>
      <vt:lpstr>典型课程</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张弘</cp:lastModifiedBy>
  <cp:revision>176</cp:revision>
  <dcterms:created xsi:type="dcterms:W3CDTF">2025-01-13T11:13:17Z</dcterms:created>
  <dcterms:modified xsi:type="dcterms:W3CDTF">2025-01-13T11:13:17Z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2052-6.8.2.8850</vt:lpwstr>
  </property>
  <property fmtid="{D5CDD505-2E9C-101B-9397-08002B2CF9AE}" pid="3" name="ICV">
    <vt:lpwstr>0B68A39F109F4D1C4BD884674C8577B5_43</vt:lpwstr>
  </property>
</Properties>
</file>